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61" r:id="rId6"/>
    <p:sldId id="287" r:id="rId7"/>
    <p:sldId id="288" r:id="rId8"/>
    <p:sldId id="264" r:id="rId9"/>
    <p:sldId id="289" r:id="rId10"/>
    <p:sldId id="290" r:id="rId11"/>
    <p:sldId id="262" r:id="rId12"/>
    <p:sldId id="291" r:id="rId13"/>
    <p:sldId id="292" r:id="rId14"/>
    <p:sldId id="265" r:id="rId15"/>
    <p:sldId id="275" r:id="rId16"/>
    <p:sldId id="294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4CB6AB-A0BC-493D-A0FD-9D9E537B8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75E2A13-8307-4D7F-8B2E-D59924BF6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07DBDF-14D7-46BF-9AC3-A7AD5400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FAF3038-D3B4-4EEE-BAF5-70908F37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11A0C7-484B-456F-8D26-C8408E73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563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E6E9F2-A145-423C-9DD3-A55FD54B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122098E-F302-4402-97AB-90103BDDD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BF888DE-B8E6-40B2-8ED8-9BAB5614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A53CA97-FAE1-496B-B0FB-E0BF9F92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E681F9E-D480-4015-9D49-ECFE4B50F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63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85C6CC0-0664-44B7-87BC-7D9DDAD9D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780BB18-D6A9-4512-8B70-77535FD4F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5FA60A-3BEA-45A2-B167-54B67A15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34E01C8-9289-4885-A4DB-98A2E632B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BD7CB4B-AC4A-4F2D-B916-1B9F1161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43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F04FCF-EB23-415F-A832-EA0F1A42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3B8376-EA9C-4A81-96F8-7DE4E1601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4B48B17-7F26-476F-98F2-2AB3BAD0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5E05965-9353-4F69-A49C-0BD35CB0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491301F-32A3-49C0-82DD-6B356843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16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D76273-C034-480A-90B1-08212D896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98665F5-3DCA-4B78-B05D-2D92F4D0E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51F985F-D53D-4BA4-93CD-3918D2D4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A9F6B79-FB74-4B70-8230-F7F9F098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1F491C0-A4AA-4043-80DD-B670C8DF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20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129A7E-13DC-483B-9CEC-8FC0B6CB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EBF37E-AE23-43E7-AD90-3A9BDE5A4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C2C4F3F-1FEC-429B-A548-75928362F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A81149E-6BB6-4C66-B2EF-B89AC0A3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898D5C7-95F7-43B9-B9A3-700A3826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A7CBA5A-1A50-414A-975B-D2235A11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869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04A5E3-898D-4787-B59F-0F6AC5CB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E5737EC-3A35-49D0-A82D-684F42A22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AFB7236-A486-474E-86F1-C47CD8AF4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2D558ED-7EE8-4712-826B-F1003215F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17332D6-BDC1-4EF9-9953-7D84484F4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00ED021-D54D-4328-8179-FA26F2B5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31ABC47-ECED-4415-AA62-D75E2068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6FD2CC4-D441-409C-9A43-14146F930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753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ED1F7A-C764-4830-8578-8B39AC17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2040804-E1FD-4D80-A1B4-E1A77ADCC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84A1351-C31F-43FC-9D47-85E1452C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4C06B7B-52F0-4978-9D37-B12C3778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212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576CDA3-8E16-4718-9002-30B09151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10FD3F2-DC3E-455F-A4D6-28201ADA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86C1217-1FBD-4103-8AFF-1D97819C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74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0841D5-B1AC-4047-8573-92CDFFF2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763318-DB12-43D0-ADE6-EDEDEC08E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0BE0422-9B45-4376-9BB5-285A3EBFD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94199B6-B66A-453C-A309-F637848E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78C6E68-D82F-4B2F-8B50-C237ADEF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7A1252C-B16E-424D-BA25-47B1B436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309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4C6C1A-4C9E-4E40-8C33-432AE9BAB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2E3B46A-4A4A-42CD-A286-A89DE25CE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613D317-C166-42B9-8FFD-FC99B24F2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C2F5BB0-154A-4CAE-A44E-FF6B1986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66FC2CF-28C3-4890-B312-0E1ED2BC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6703207-A034-4253-94C8-D437755AD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870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B9D946E-FDE3-4DDA-BF22-4374138F2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A29654A-A162-42FD-8B61-84A4BE108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510FE96-6865-4F78-A84B-CC2442187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68E8-A923-43EE-AA29-F7FB2AB8C28C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B8D1821-46C1-4CC5-B940-80EE7C2A7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7BBD53B-64F8-4B2C-B90C-7FA2E9F4F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96F4-55C8-4C6A-AE34-A9777406F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700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2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523475B-6E01-4570-8471-FCAABA859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9963" y="1998390"/>
            <a:ext cx="4724530" cy="1211536"/>
          </a:xfrm>
        </p:spPr>
        <p:txBody>
          <a:bodyPr anchor="b">
            <a:normAutofit/>
          </a:bodyPr>
          <a:lstStyle/>
          <a:p>
            <a:pPr algn="l"/>
            <a:r>
              <a:rPr lang="hr-HR" sz="4000" dirty="0"/>
              <a:t>Kviz u  MS PowerPointu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2F0CCA7-CBFB-4513-9FA5-82DE3398E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9963" y="3648075"/>
            <a:ext cx="4724529" cy="590550"/>
          </a:xfrm>
        </p:spPr>
        <p:txBody>
          <a:bodyPr anchor="t">
            <a:normAutofit/>
          </a:bodyPr>
          <a:lstStyle/>
          <a:p>
            <a:pPr algn="l"/>
            <a:r>
              <a:rPr lang="hr-HR" sz="2600" dirty="0"/>
              <a:t>Medijska pismenost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47AED3A-037C-4EFC-A83E-28FA16E64A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50"/>
          <a:stretch/>
        </p:blipFill>
        <p:spPr>
          <a:xfrm>
            <a:off x="716280" y="2000877"/>
            <a:ext cx="5077769" cy="2856245"/>
          </a:xfrm>
          <a:prstGeom prst="rect">
            <a:avLst/>
          </a:prstGeom>
        </p:spPr>
      </p:pic>
      <p:cxnSp>
        <p:nvCxnSpPr>
          <p:cNvPr id="28" name="Straight Connector 24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1564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81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24" y="1028700"/>
            <a:ext cx="3429000" cy="290151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6000" dirty="0"/>
              <a:t>Nažalost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odgovor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 </a:t>
            </a:r>
            <a:r>
              <a:rPr lang="hr-HR" sz="6000" kern="1200" dirty="0">
                <a:latin typeface="+mj-lt"/>
                <a:ea typeface="+mj-ea"/>
                <a:cs typeface="+mj-cs"/>
              </a:rPr>
              <a:t>ni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je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točan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. </a:t>
            </a:r>
          </a:p>
        </p:txBody>
      </p:sp>
      <p:pic>
        <p:nvPicPr>
          <p:cNvPr id="3074" name="Picture 2" descr="Free Sad Smiley Png, Download Free Clip Art, Free Clip Art on Clipart  Library">
            <a:extLst>
              <a:ext uri="{FF2B5EF4-FFF2-40B4-BE49-F238E27FC236}">
                <a16:creationId xmlns:a16="http://schemas.microsoft.com/office/drawing/2014/main" id="{D2531629-D2D6-4F45-955C-09340A0D6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809" y="752418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1029">
            <a:extLst>
              <a:ext uri="{FF2B5EF4-FFF2-40B4-BE49-F238E27FC236}">
                <a16:creationId xmlns:a16="http://schemas.microsoft.com/office/drawing/2014/main" id="{4497E0FA-4AC3-4EBA-ACEA-8E1DD79A6DC9}"/>
              </a:ext>
            </a:extLst>
          </p:cNvPr>
          <p:cNvSpPr txBox="1">
            <a:spLocks/>
          </p:cNvSpPr>
          <p:nvPr/>
        </p:nvSpPr>
        <p:spPr>
          <a:xfrm>
            <a:off x="559624" y="4175745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Sljedeće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4721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8B28E-4713-4605-9E9A-BBF994E8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 </a:t>
            </a:r>
            <a:r>
              <a:rPr lang="pl-PL" dirty="0"/>
              <a:t>Što je clickbait?</a:t>
            </a:r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6633E02E-285D-4013-9FC9-0F0BBFB3E702}"/>
              </a:ext>
            </a:extLst>
          </p:cNvPr>
          <p:cNvSpPr/>
          <p:nvPr/>
        </p:nvSpPr>
        <p:spPr>
          <a:xfrm>
            <a:off x="1455938" y="2175028"/>
            <a:ext cx="8158579" cy="9942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a) to su vijesti objavljene na internetu, s naslovima koji privlače pozornost i mame čitatelje na </a:t>
            </a:r>
            <a:r>
              <a:rPr lang="hr-HR" sz="2600" dirty="0" err="1"/>
              <a:t>klikanje</a:t>
            </a:r>
            <a:endParaRPr lang="hr-HR" sz="2600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717CAB8-27D0-4CEE-B167-8E9D2A8BE5DC}"/>
              </a:ext>
            </a:extLst>
          </p:cNvPr>
          <p:cNvSpPr/>
          <p:nvPr/>
        </p:nvSpPr>
        <p:spPr>
          <a:xfrm>
            <a:off x="1455937" y="3485964"/>
            <a:ext cx="8158579" cy="994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b) to je kada označimo neki članak ili sliku da nam se sviđa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C59C44EA-E537-40F8-879F-DB65D9DFA594}"/>
              </a:ext>
            </a:extLst>
          </p:cNvPr>
          <p:cNvSpPr/>
          <p:nvPr/>
        </p:nvSpPr>
        <p:spPr>
          <a:xfrm>
            <a:off x="1455937" y="4796900"/>
            <a:ext cx="8158579" cy="9942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c) to je kada nas netko navuče da unesemo svoje podatke na neku stranicu da bi nam ukrao te podatke</a:t>
            </a:r>
          </a:p>
        </p:txBody>
      </p:sp>
    </p:spTree>
    <p:extLst>
      <p:ext uri="{BB962C8B-B14F-4D97-AF65-F5344CB8AC3E}">
        <p14:creationId xmlns:p14="http://schemas.microsoft.com/office/powerpoint/2010/main" val="1641542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Bravo,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odgovor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točan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  <p:pic>
        <p:nvPicPr>
          <p:cNvPr id="1026" name="Picture 2" descr="Smile | SiOWfa16: Science in Our World: Certainty and Controversy">
            <a:extLst>
              <a:ext uri="{FF2B5EF4-FFF2-40B4-BE49-F238E27FC236}">
                <a16:creationId xmlns:a16="http://schemas.microsoft.com/office/drawing/2014/main" id="{14614A64-9BB8-4849-A0E1-A99D763E8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968" y="640080"/>
            <a:ext cx="5649271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029">
            <a:extLst>
              <a:ext uri="{FF2B5EF4-FFF2-40B4-BE49-F238E27FC236}">
                <a16:creationId xmlns:a16="http://schemas.microsoft.com/office/drawing/2014/main" id="{BBA1F6BB-366C-4445-B92B-BE29A046F236}"/>
              </a:ext>
            </a:extLst>
          </p:cNvPr>
          <p:cNvSpPr txBox="1">
            <a:spLocks/>
          </p:cNvSpPr>
          <p:nvPr/>
        </p:nvSpPr>
        <p:spPr>
          <a:xfrm>
            <a:off x="638882" y="4442075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Sljedeće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7886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24" y="1028700"/>
            <a:ext cx="3429000" cy="290151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6000" dirty="0"/>
              <a:t>Nažalost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odgovor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 </a:t>
            </a:r>
            <a:r>
              <a:rPr lang="hr-HR" sz="6000" kern="1200" dirty="0">
                <a:latin typeface="+mj-lt"/>
                <a:ea typeface="+mj-ea"/>
                <a:cs typeface="+mj-cs"/>
              </a:rPr>
              <a:t>ni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je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točan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. </a:t>
            </a:r>
          </a:p>
        </p:txBody>
      </p:sp>
      <p:sp>
        <p:nvSpPr>
          <p:cNvPr id="7" name="Content Placeholder 1029">
            <a:extLst>
              <a:ext uri="{FF2B5EF4-FFF2-40B4-BE49-F238E27FC236}">
                <a16:creationId xmlns:a16="http://schemas.microsoft.com/office/drawing/2014/main" id="{97DAFAC5-9FF0-44F9-A9AB-C1261D1431E1}"/>
              </a:ext>
            </a:extLst>
          </p:cNvPr>
          <p:cNvSpPr txBox="1">
            <a:spLocks/>
          </p:cNvSpPr>
          <p:nvPr/>
        </p:nvSpPr>
        <p:spPr>
          <a:xfrm>
            <a:off x="559624" y="4282278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Ponovi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  <p:pic>
        <p:nvPicPr>
          <p:cNvPr id="3074" name="Picture 2" descr="Free Sad Smiley Png, Download Free Clip Art, Free Clip Art on Clipart  Library">
            <a:extLst>
              <a:ext uri="{FF2B5EF4-FFF2-40B4-BE49-F238E27FC236}">
                <a16:creationId xmlns:a16="http://schemas.microsoft.com/office/drawing/2014/main" id="{D2531629-D2D6-4F45-955C-09340A0D6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809" y="752418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1029">
            <a:extLst>
              <a:ext uri="{FF2B5EF4-FFF2-40B4-BE49-F238E27FC236}">
                <a16:creationId xmlns:a16="http://schemas.microsoft.com/office/drawing/2014/main" id="{4497E0FA-4AC3-4EBA-ACEA-8E1DD79A6DC9}"/>
              </a:ext>
            </a:extLst>
          </p:cNvPr>
          <p:cNvSpPr txBox="1">
            <a:spLocks/>
          </p:cNvSpPr>
          <p:nvPr/>
        </p:nvSpPr>
        <p:spPr>
          <a:xfrm>
            <a:off x="3149716" y="4282277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Sljedeće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748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8B28E-4713-4605-9E9A-BBF994E8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 </a:t>
            </a:r>
            <a:r>
              <a:rPr lang="pl-PL" dirty="0"/>
              <a:t>Kako prepoznati lažnu vijest na mreži?</a:t>
            </a:r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6633E02E-285D-4013-9FC9-0F0BBFB3E702}"/>
              </a:ext>
            </a:extLst>
          </p:cNvPr>
          <p:cNvSpPr/>
          <p:nvPr/>
        </p:nvSpPr>
        <p:spPr>
          <a:xfrm>
            <a:off x="1455938" y="2175028"/>
            <a:ext cx="6072326" cy="9942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a) naći autora te vijesti te ga slijediti 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717CAB8-27D0-4CEE-B167-8E9D2A8BE5DC}"/>
              </a:ext>
            </a:extLst>
          </p:cNvPr>
          <p:cNvSpPr/>
          <p:nvPr/>
        </p:nvSpPr>
        <p:spPr>
          <a:xfrm>
            <a:off x="1455938" y="3485964"/>
            <a:ext cx="6072326" cy="994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b) potražiti još informacija o izvoru i pogledati druge izvore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C59C44EA-E537-40F8-879F-DB65D9DFA594}"/>
              </a:ext>
            </a:extLst>
          </p:cNvPr>
          <p:cNvSpPr/>
          <p:nvPr/>
        </p:nvSpPr>
        <p:spPr>
          <a:xfrm>
            <a:off x="1455937" y="4796900"/>
            <a:ext cx="6072325" cy="9942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c) ne mogu se prepoznati lažne vijesti</a:t>
            </a:r>
          </a:p>
        </p:txBody>
      </p:sp>
    </p:spTree>
    <p:extLst>
      <p:ext uri="{BB962C8B-B14F-4D97-AF65-F5344CB8AC3E}">
        <p14:creationId xmlns:p14="http://schemas.microsoft.com/office/powerpoint/2010/main" val="2929375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159799"/>
            <a:ext cx="3571810" cy="31870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Bravo, </a:t>
            </a:r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odgovor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točan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2036E861-FFF4-4AC2-BA4D-AC4EA7DB8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1" y="3657600"/>
            <a:ext cx="4021895" cy="2974019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>
              <a:buNone/>
            </a:pPr>
            <a:r>
              <a:rPr lang="hr-HR" sz="2400" dirty="0">
                <a:sym typeface="Wingdings" panose="05000000000000000000" pitchFamily="2" charset="2"/>
              </a:rPr>
              <a:t>Kako bi uspješno prepoznali lažne vijesti uvijek možemo: </a:t>
            </a:r>
          </a:p>
          <a:p>
            <a:pPr>
              <a:buFontTx/>
              <a:buChar char="-"/>
            </a:pPr>
            <a:r>
              <a:rPr lang="hr-HR" sz="2400" dirty="0">
                <a:sym typeface="Wingdings" panose="05000000000000000000" pitchFamily="2" charset="2"/>
              </a:rPr>
              <a:t>razmisliti o izvoru te vijesti</a:t>
            </a:r>
          </a:p>
          <a:p>
            <a:pPr>
              <a:buFontTx/>
              <a:buChar char="-"/>
            </a:pPr>
            <a:r>
              <a:rPr lang="hr-HR" sz="2400" dirty="0">
                <a:sym typeface="Wingdings" panose="05000000000000000000" pitchFamily="2" charset="2"/>
              </a:rPr>
              <a:t>sve detaljno pročitati</a:t>
            </a:r>
          </a:p>
          <a:p>
            <a:pPr>
              <a:buFontTx/>
              <a:buChar char="-"/>
            </a:pPr>
            <a:r>
              <a:rPr lang="hr-HR" sz="2400" dirty="0">
                <a:sym typeface="Wingdings" panose="05000000000000000000" pitchFamily="2" charset="2"/>
              </a:rPr>
              <a:t>provjeriti je li pouzdan autor</a:t>
            </a:r>
          </a:p>
          <a:p>
            <a:pPr>
              <a:buFontTx/>
              <a:buChar char="-"/>
            </a:pPr>
            <a:r>
              <a:rPr lang="hr-HR" sz="2400" dirty="0"/>
              <a:t>i</a:t>
            </a:r>
            <a:r>
              <a:rPr lang="hr-HR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stražiti dodatne izvore</a:t>
            </a:r>
          </a:p>
          <a:p>
            <a:pPr>
              <a:buFontTx/>
              <a:buChar char="-"/>
            </a:pPr>
            <a:r>
              <a:rPr lang="hr-HR" sz="2400" dirty="0"/>
              <a:t>provjeriti datum objave</a:t>
            </a:r>
          </a:p>
          <a:p>
            <a:pPr>
              <a:buFontTx/>
              <a:buChar char="-"/>
            </a:pPr>
            <a:r>
              <a:rPr lang="hr-HR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Smile | SiOWfa16: Science in Our World: Certainty and Controversy">
            <a:extLst>
              <a:ext uri="{FF2B5EF4-FFF2-40B4-BE49-F238E27FC236}">
                <a16:creationId xmlns:a16="http://schemas.microsoft.com/office/drawing/2014/main" id="{14614A64-9BB8-4849-A0E1-A99D763E8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968" y="640080"/>
            <a:ext cx="5649271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838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24" y="1028700"/>
            <a:ext cx="3429000" cy="290151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6000" dirty="0"/>
              <a:t>Nažalost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odgovor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 </a:t>
            </a:r>
            <a:r>
              <a:rPr lang="hr-HR" sz="6000" kern="1200" dirty="0">
                <a:latin typeface="+mj-lt"/>
                <a:ea typeface="+mj-ea"/>
                <a:cs typeface="+mj-cs"/>
              </a:rPr>
              <a:t>ni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je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točan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. </a:t>
            </a:r>
          </a:p>
        </p:txBody>
      </p:sp>
      <p:sp>
        <p:nvSpPr>
          <p:cNvPr id="7" name="Content Placeholder 1029">
            <a:extLst>
              <a:ext uri="{FF2B5EF4-FFF2-40B4-BE49-F238E27FC236}">
                <a16:creationId xmlns:a16="http://schemas.microsoft.com/office/drawing/2014/main" id="{97DAFAC5-9FF0-44F9-A9AB-C1261D1431E1}"/>
              </a:ext>
            </a:extLst>
          </p:cNvPr>
          <p:cNvSpPr txBox="1">
            <a:spLocks/>
          </p:cNvSpPr>
          <p:nvPr/>
        </p:nvSpPr>
        <p:spPr>
          <a:xfrm>
            <a:off x="559624" y="4282278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Ponovi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  <p:pic>
        <p:nvPicPr>
          <p:cNvPr id="3074" name="Picture 2" descr="Free Sad Smiley Png, Download Free Clip Art, Free Clip Art on Clipart  Library">
            <a:extLst>
              <a:ext uri="{FF2B5EF4-FFF2-40B4-BE49-F238E27FC236}">
                <a16:creationId xmlns:a16="http://schemas.microsoft.com/office/drawing/2014/main" id="{D2531629-D2D6-4F45-955C-09340A0D6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809" y="752418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62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8B28E-4713-4605-9E9A-BBF994E8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Što je medijska pismenost?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6633E02E-285D-4013-9FC9-0F0BBFB3E702}"/>
              </a:ext>
            </a:extLst>
          </p:cNvPr>
          <p:cNvSpPr/>
          <p:nvPr/>
        </p:nvSpPr>
        <p:spPr>
          <a:xfrm>
            <a:off x="1455937" y="2175029"/>
            <a:ext cx="6592686" cy="9942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a) je kad nešto napišemo na internetu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717CAB8-27D0-4CEE-B167-8E9D2A8BE5DC}"/>
              </a:ext>
            </a:extLst>
          </p:cNvPr>
          <p:cNvSpPr/>
          <p:nvPr/>
        </p:nvSpPr>
        <p:spPr>
          <a:xfrm>
            <a:off x="1455938" y="3485964"/>
            <a:ext cx="6592686" cy="994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b) to su vijesti koje čitamo ili gledamo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C59C44EA-E537-40F8-879F-DB65D9DFA594}"/>
              </a:ext>
            </a:extLst>
          </p:cNvPr>
          <p:cNvSpPr/>
          <p:nvPr/>
        </p:nvSpPr>
        <p:spPr>
          <a:xfrm>
            <a:off x="1455937" y="4796900"/>
            <a:ext cx="6592687" cy="9942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c) pristup, analiza, kritičko vrednovanje i stvaranje novog medijskog sadržaja</a:t>
            </a:r>
          </a:p>
        </p:txBody>
      </p:sp>
    </p:spTree>
    <p:extLst>
      <p:ext uri="{BB962C8B-B14F-4D97-AF65-F5344CB8AC3E}">
        <p14:creationId xmlns:p14="http://schemas.microsoft.com/office/powerpoint/2010/main" val="218198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Bravo,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odgovor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točan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  <p:pic>
        <p:nvPicPr>
          <p:cNvPr id="1026" name="Picture 2" descr="Smile | SiOWfa16: Science in Our World: Certainty and Controversy">
            <a:extLst>
              <a:ext uri="{FF2B5EF4-FFF2-40B4-BE49-F238E27FC236}">
                <a16:creationId xmlns:a16="http://schemas.microsoft.com/office/drawing/2014/main" id="{14614A64-9BB8-4849-A0E1-A99D763E8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968" y="640080"/>
            <a:ext cx="5649271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029">
            <a:extLst>
              <a:ext uri="{FF2B5EF4-FFF2-40B4-BE49-F238E27FC236}">
                <a16:creationId xmlns:a16="http://schemas.microsoft.com/office/drawing/2014/main" id="{BBA1F6BB-366C-4445-B92B-BE29A046F236}"/>
              </a:ext>
            </a:extLst>
          </p:cNvPr>
          <p:cNvSpPr txBox="1">
            <a:spLocks/>
          </p:cNvSpPr>
          <p:nvPr/>
        </p:nvSpPr>
        <p:spPr>
          <a:xfrm>
            <a:off x="638882" y="4442075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Sljedeće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180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24" y="1028700"/>
            <a:ext cx="3429000" cy="290151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6000" dirty="0"/>
              <a:t>Nažalost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odgovor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 </a:t>
            </a:r>
            <a:r>
              <a:rPr lang="hr-HR" sz="6000" kern="1200" dirty="0">
                <a:latin typeface="+mj-lt"/>
                <a:ea typeface="+mj-ea"/>
                <a:cs typeface="+mj-cs"/>
              </a:rPr>
              <a:t>ni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je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točan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. </a:t>
            </a:r>
          </a:p>
        </p:txBody>
      </p:sp>
      <p:sp>
        <p:nvSpPr>
          <p:cNvPr id="7" name="Content Placeholder 1029">
            <a:extLst>
              <a:ext uri="{FF2B5EF4-FFF2-40B4-BE49-F238E27FC236}">
                <a16:creationId xmlns:a16="http://schemas.microsoft.com/office/drawing/2014/main" id="{97DAFAC5-9FF0-44F9-A9AB-C1261D1431E1}"/>
              </a:ext>
            </a:extLst>
          </p:cNvPr>
          <p:cNvSpPr txBox="1">
            <a:spLocks/>
          </p:cNvSpPr>
          <p:nvPr/>
        </p:nvSpPr>
        <p:spPr>
          <a:xfrm>
            <a:off x="559624" y="4282278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Ponovi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  <p:pic>
        <p:nvPicPr>
          <p:cNvPr id="3074" name="Picture 2" descr="Free Sad Smiley Png, Download Free Clip Art, Free Clip Art on Clipart  Library">
            <a:extLst>
              <a:ext uri="{FF2B5EF4-FFF2-40B4-BE49-F238E27FC236}">
                <a16:creationId xmlns:a16="http://schemas.microsoft.com/office/drawing/2014/main" id="{D2531629-D2D6-4F45-955C-09340A0D6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809" y="752418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1029">
            <a:extLst>
              <a:ext uri="{FF2B5EF4-FFF2-40B4-BE49-F238E27FC236}">
                <a16:creationId xmlns:a16="http://schemas.microsoft.com/office/drawing/2014/main" id="{4497E0FA-4AC3-4EBA-ACEA-8E1DD79A6DC9}"/>
              </a:ext>
            </a:extLst>
          </p:cNvPr>
          <p:cNvSpPr txBox="1">
            <a:spLocks/>
          </p:cNvSpPr>
          <p:nvPr/>
        </p:nvSpPr>
        <p:spPr>
          <a:xfrm>
            <a:off x="3149716" y="4282277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Sljedeće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57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8B28E-4713-4605-9E9A-BBF994E8C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1" y="365125"/>
            <a:ext cx="11386688" cy="2058479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hr-HR" sz="4000" dirty="0"/>
              <a:t>2. Medijski pismene osobe trebale bi moći učinkovito koristiti medijske tehnologije za pristup, čuvanje, ponovno dobivanje i dijeljenje sadržaja prema svojim individualnim i društvenim potrebama i interesima.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6633E02E-285D-4013-9FC9-0F0BBFB3E702}"/>
              </a:ext>
            </a:extLst>
          </p:cNvPr>
          <p:cNvSpPr/>
          <p:nvPr/>
        </p:nvSpPr>
        <p:spPr>
          <a:xfrm>
            <a:off x="1331247" y="2830496"/>
            <a:ext cx="3719744" cy="9942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TOČNO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717CAB8-27D0-4CEE-B167-8E9D2A8BE5DC}"/>
              </a:ext>
            </a:extLst>
          </p:cNvPr>
          <p:cNvSpPr/>
          <p:nvPr/>
        </p:nvSpPr>
        <p:spPr>
          <a:xfrm>
            <a:off x="1331247" y="3970304"/>
            <a:ext cx="3719744" cy="994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NETOČNO</a:t>
            </a:r>
          </a:p>
        </p:txBody>
      </p:sp>
    </p:spTree>
    <p:extLst>
      <p:ext uri="{BB962C8B-B14F-4D97-AF65-F5344CB8AC3E}">
        <p14:creationId xmlns:p14="http://schemas.microsoft.com/office/powerpoint/2010/main" val="88591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Bravo,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odgovor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točan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  <p:pic>
        <p:nvPicPr>
          <p:cNvPr id="1026" name="Picture 2" descr="Smile | SiOWfa16: Science in Our World: Certainty and Controversy">
            <a:extLst>
              <a:ext uri="{FF2B5EF4-FFF2-40B4-BE49-F238E27FC236}">
                <a16:creationId xmlns:a16="http://schemas.microsoft.com/office/drawing/2014/main" id="{14614A64-9BB8-4849-A0E1-A99D763E8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968" y="640080"/>
            <a:ext cx="5649271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029">
            <a:extLst>
              <a:ext uri="{FF2B5EF4-FFF2-40B4-BE49-F238E27FC236}">
                <a16:creationId xmlns:a16="http://schemas.microsoft.com/office/drawing/2014/main" id="{BBA1F6BB-366C-4445-B92B-BE29A046F236}"/>
              </a:ext>
            </a:extLst>
          </p:cNvPr>
          <p:cNvSpPr txBox="1">
            <a:spLocks/>
          </p:cNvSpPr>
          <p:nvPr/>
        </p:nvSpPr>
        <p:spPr>
          <a:xfrm>
            <a:off x="638882" y="4442075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Sljedeće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836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24" y="1028700"/>
            <a:ext cx="3429000" cy="290151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6000" dirty="0"/>
              <a:t>Nažalost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odgovor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 </a:t>
            </a:r>
            <a:r>
              <a:rPr lang="hr-HR" sz="6000" kern="1200" dirty="0">
                <a:latin typeface="+mj-lt"/>
                <a:ea typeface="+mj-ea"/>
                <a:cs typeface="+mj-cs"/>
              </a:rPr>
              <a:t>ni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je </a:t>
            </a:r>
            <a:r>
              <a:rPr lang="en-US" sz="6000" kern="1200" dirty="0" err="1">
                <a:latin typeface="+mj-lt"/>
                <a:ea typeface="+mj-ea"/>
                <a:cs typeface="+mj-cs"/>
              </a:rPr>
              <a:t>točan</a:t>
            </a:r>
            <a:r>
              <a:rPr lang="en-US" sz="6000" kern="1200" dirty="0">
                <a:latin typeface="+mj-lt"/>
                <a:ea typeface="+mj-ea"/>
                <a:cs typeface="+mj-cs"/>
              </a:rPr>
              <a:t>. </a:t>
            </a:r>
          </a:p>
        </p:txBody>
      </p:sp>
      <p:pic>
        <p:nvPicPr>
          <p:cNvPr id="3074" name="Picture 2" descr="Free Sad Smiley Png, Download Free Clip Art, Free Clip Art on Clipart  Library">
            <a:extLst>
              <a:ext uri="{FF2B5EF4-FFF2-40B4-BE49-F238E27FC236}">
                <a16:creationId xmlns:a16="http://schemas.microsoft.com/office/drawing/2014/main" id="{D2531629-D2D6-4F45-955C-09340A0D6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809" y="752418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1029">
            <a:extLst>
              <a:ext uri="{FF2B5EF4-FFF2-40B4-BE49-F238E27FC236}">
                <a16:creationId xmlns:a16="http://schemas.microsoft.com/office/drawing/2014/main" id="{4497E0FA-4AC3-4EBA-ACEA-8E1DD79A6DC9}"/>
              </a:ext>
            </a:extLst>
          </p:cNvPr>
          <p:cNvSpPr txBox="1">
            <a:spLocks/>
          </p:cNvSpPr>
          <p:nvPr/>
        </p:nvSpPr>
        <p:spPr>
          <a:xfrm>
            <a:off x="559624" y="4175745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Sljedeće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728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8B28E-4713-4605-9E9A-BBF994E8C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1" y="365125"/>
            <a:ext cx="11386688" cy="2058479"/>
          </a:xfrm>
        </p:spPr>
        <p:txBody>
          <a:bodyPr>
            <a:normAutofit/>
          </a:bodyPr>
          <a:lstStyle/>
          <a:p>
            <a:pPr algn="l" fontAlgn="base"/>
            <a:r>
              <a:rPr lang="hr-HR" sz="4000" dirty="0"/>
              <a:t>3. Medijski pismene osobe trebale bi pratiti vijesti u različitim oblicima i vjerovati svemu što su pročitale ili pogledale.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6633E02E-285D-4013-9FC9-0F0BBFB3E702}"/>
              </a:ext>
            </a:extLst>
          </p:cNvPr>
          <p:cNvSpPr/>
          <p:nvPr/>
        </p:nvSpPr>
        <p:spPr>
          <a:xfrm>
            <a:off x="1331247" y="2830496"/>
            <a:ext cx="3719744" cy="9942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TOČNO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717CAB8-27D0-4CEE-B167-8E9D2A8BE5DC}"/>
              </a:ext>
            </a:extLst>
          </p:cNvPr>
          <p:cNvSpPr/>
          <p:nvPr/>
        </p:nvSpPr>
        <p:spPr>
          <a:xfrm>
            <a:off x="1331247" y="3970304"/>
            <a:ext cx="3719744" cy="994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600" dirty="0"/>
              <a:t>NETOČNO</a:t>
            </a:r>
          </a:p>
        </p:txBody>
      </p:sp>
    </p:spTree>
    <p:extLst>
      <p:ext uri="{BB962C8B-B14F-4D97-AF65-F5344CB8AC3E}">
        <p14:creationId xmlns:p14="http://schemas.microsoft.com/office/powerpoint/2010/main" val="2544913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EB1AA-52E0-4F0B-86A2-F7CFC323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Bravo,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odgovor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točan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  <p:pic>
        <p:nvPicPr>
          <p:cNvPr id="1026" name="Picture 2" descr="Smile | SiOWfa16: Science in Our World: Certainty and Controversy">
            <a:extLst>
              <a:ext uri="{FF2B5EF4-FFF2-40B4-BE49-F238E27FC236}">
                <a16:creationId xmlns:a16="http://schemas.microsoft.com/office/drawing/2014/main" id="{14614A64-9BB8-4849-A0E1-A99D763E8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968" y="640080"/>
            <a:ext cx="5649271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029">
            <a:extLst>
              <a:ext uri="{FF2B5EF4-FFF2-40B4-BE49-F238E27FC236}">
                <a16:creationId xmlns:a16="http://schemas.microsoft.com/office/drawing/2014/main" id="{BBA1F6BB-366C-4445-B92B-BE29A046F236}"/>
              </a:ext>
            </a:extLst>
          </p:cNvPr>
          <p:cNvSpPr txBox="1">
            <a:spLocks/>
          </p:cNvSpPr>
          <p:nvPr/>
        </p:nvSpPr>
        <p:spPr>
          <a:xfrm>
            <a:off x="638882" y="4442075"/>
            <a:ext cx="2590092" cy="67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hr-HR" sz="2400" dirty="0">
                <a:sym typeface="Wingdings" panose="05000000000000000000" pitchFamily="2" charset="2"/>
              </a:rPr>
              <a:t>Sljedeće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4194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323</Words>
  <Application>Microsoft Office PowerPoint</Application>
  <PresentationFormat>Široki zaslon</PresentationFormat>
  <Paragraphs>48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Tw Cen MT</vt:lpstr>
      <vt:lpstr>Tema sustava Office</vt:lpstr>
      <vt:lpstr>Kviz u  MS PowerPointu</vt:lpstr>
      <vt:lpstr>1. Što je medijska pismenost?</vt:lpstr>
      <vt:lpstr>Bravo, odgovor je točan. </vt:lpstr>
      <vt:lpstr>Nažalost, odgovor nije točan. </vt:lpstr>
      <vt:lpstr>2. Medijski pismene osobe trebale bi moći učinkovito koristiti medijske tehnologije za pristup, čuvanje, ponovno dobivanje i dijeljenje sadržaja prema svojim individualnim i društvenim potrebama i interesima.</vt:lpstr>
      <vt:lpstr>Bravo, odgovor je točan. </vt:lpstr>
      <vt:lpstr>Nažalost, odgovor nije točan. </vt:lpstr>
      <vt:lpstr>3. Medijski pismene osobe trebale bi pratiti vijesti u različitim oblicima i vjerovati svemu što su pročitale ili pogledale.</vt:lpstr>
      <vt:lpstr>Bravo, odgovor je točan. </vt:lpstr>
      <vt:lpstr>Nažalost, odgovor nije točan. </vt:lpstr>
      <vt:lpstr>4. Što je clickbait?</vt:lpstr>
      <vt:lpstr>Bravo, odgovor je točan. </vt:lpstr>
      <vt:lpstr>Nažalost, odgovor nije točan. </vt:lpstr>
      <vt:lpstr>5. Kako prepoznati lažnu vijest na mreži?</vt:lpstr>
      <vt:lpstr>Bravo, odgovor je točan. </vt:lpstr>
      <vt:lpstr>Nažalost, odgovor nije točan.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u  MS PowerPointu</dc:title>
  <dc:creator>Ivana Zlatar</dc:creator>
  <cp:lastModifiedBy>Ivana Zlatar</cp:lastModifiedBy>
  <cp:revision>3</cp:revision>
  <dcterms:created xsi:type="dcterms:W3CDTF">2021-03-10T13:22:06Z</dcterms:created>
  <dcterms:modified xsi:type="dcterms:W3CDTF">2021-03-10T13:52:05Z</dcterms:modified>
</cp:coreProperties>
</file>