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7" r:id="rId6"/>
    <p:sldId id="268" r:id="rId7"/>
    <p:sldId id="27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37B"/>
    <a:srgbClr val="46EC27"/>
    <a:srgbClr val="5B9BD5"/>
    <a:srgbClr val="4ADCD2"/>
    <a:srgbClr val="B2F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31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3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0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7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B27A-2479-4EE1-A9F6-9940B82C1DE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A509-7327-4931-B421-85D9E9436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59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6DFD-703B-4BD4-BE70-9D461A801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Osnove powerpointa i poneki trikovi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7F863-4BA4-4657-9C16-AFE53F9F7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C6848A-221E-44BC-AFF0-5A47A2802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941" y="340519"/>
            <a:ext cx="4160118" cy="61769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CB44F0-6533-4B0F-A2CA-AE053F9FFF37}"/>
              </a:ext>
            </a:extLst>
          </p:cNvPr>
          <p:cNvSpPr/>
          <p:nvPr/>
        </p:nvSpPr>
        <p:spPr>
          <a:xfrm>
            <a:off x="7957483" y="661312"/>
            <a:ext cx="3376246" cy="7938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osnovnih animacija na objekte i tekst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936A53-66AD-4AB3-A229-BE621D7D2D1F}"/>
              </a:ext>
            </a:extLst>
          </p:cNvPr>
          <p:cNvSpPr/>
          <p:nvPr/>
        </p:nvSpPr>
        <p:spPr>
          <a:xfrm>
            <a:off x="572756" y="5372722"/>
            <a:ext cx="3376246" cy="79382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osnovnih animacija na objekte i tekst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3AA3A9-ADD8-4509-AFC3-EB790E210067}"/>
              </a:ext>
            </a:extLst>
          </p:cNvPr>
          <p:cNvSpPr/>
          <p:nvPr/>
        </p:nvSpPr>
        <p:spPr>
          <a:xfrm>
            <a:off x="7957483" y="4609048"/>
            <a:ext cx="3376246" cy="793820"/>
          </a:xfrm>
          <a:prstGeom prst="roundRect">
            <a:avLst/>
          </a:prstGeom>
          <a:solidFill>
            <a:srgbClr val="4A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Kreiranje idealne pozadine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800706-3768-4685-99AF-5689565D6D35}"/>
              </a:ext>
            </a:extLst>
          </p:cNvPr>
          <p:cNvSpPr/>
          <p:nvPr/>
        </p:nvSpPr>
        <p:spPr>
          <a:xfrm>
            <a:off x="572756" y="3423857"/>
            <a:ext cx="3376246" cy="793820"/>
          </a:xfrm>
          <a:prstGeom prst="roundRect">
            <a:avLst/>
          </a:prstGeom>
          <a:solidFill>
            <a:srgbClr val="39E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Efektni prikaz teksta ili naslova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450BA-34BC-4B25-BD80-6E77388FCFCF}"/>
              </a:ext>
            </a:extLst>
          </p:cNvPr>
          <p:cNvSpPr/>
          <p:nvPr/>
        </p:nvSpPr>
        <p:spPr>
          <a:xfrm>
            <a:off x="7957483" y="2635180"/>
            <a:ext cx="3376246" cy="793820"/>
          </a:xfrm>
          <a:prstGeom prst="roundRect">
            <a:avLst/>
          </a:prstGeom>
          <a:solidFill>
            <a:srgbClr val="46EC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Kreiranje GIF ili video animacija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2AD81E-AB84-44C2-85A8-12F0AEA7ED59}"/>
              </a:ext>
            </a:extLst>
          </p:cNvPr>
          <p:cNvSpPr/>
          <p:nvPr/>
        </p:nvSpPr>
        <p:spPr>
          <a:xfrm>
            <a:off x="289652" y="1474992"/>
            <a:ext cx="3942454" cy="793820"/>
          </a:xfrm>
          <a:prstGeom prst="roundRect">
            <a:avLst/>
          </a:prstGeom>
          <a:solidFill>
            <a:srgbClr val="B2F5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složenih animacija na objekte i tekst koje ističu tekst ili objekte (slike)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C6848A-221E-44BC-AFF0-5A47A2802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941" y="340519"/>
            <a:ext cx="4160118" cy="61769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CB44F0-6533-4B0F-A2CA-AE053F9FFF37}"/>
              </a:ext>
            </a:extLst>
          </p:cNvPr>
          <p:cNvSpPr/>
          <p:nvPr/>
        </p:nvSpPr>
        <p:spPr>
          <a:xfrm>
            <a:off x="7957483" y="661312"/>
            <a:ext cx="3376246" cy="7938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osnovnih animacija na objekte i tekst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936A53-66AD-4AB3-A229-BE621D7D2D1F}"/>
              </a:ext>
            </a:extLst>
          </p:cNvPr>
          <p:cNvSpPr/>
          <p:nvPr/>
        </p:nvSpPr>
        <p:spPr>
          <a:xfrm>
            <a:off x="572756" y="5372722"/>
            <a:ext cx="3376246" cy="79382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osnovnih animacija na objekte i tekst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3AA3A9-ADD8-4509-AFC3-EB790E210067}"/>
              </a:ext>
            </a:extLst>
          </p:cNvPr>
          <p:cNvSpPr/>
          <p:nvPr/>
        </p:nvSpPr>
        <p:spPr>
          <a:xfrm>
            <a:off x="7957483" y="4609048"/>
            <a:ext cx="3376246" cy="793820"/>
          </a:xfrm>
          <a:prstGeom prst="roundRect">
            <a:avLst/>
          </a:prstGeom>
          <a:solidFill>
            <a:srgbClr val="4ADC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Kreiranje idealne pozadine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800706-3768-4685-99AF-5689565D6D35}"/>
              </a:ext>
            </a:extLst>
          </p:cNvPr>
          <p:cNvSpPr/>
          <p:nvPr/>
        </p:nvSpPr>
        <p:spPr>
          <a:xfrm>
            <a:off x="572756" y="3423857"/>
            <a:ext cx="3376246" cy="793820"/>
          </a:xfrm>
          <a:prstGeom prst="roundRect">
            <a:avLst/>
          </a:prstGeom>
          <a:solidFill>
            <a:srgbClr val="39E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Efektni prikaz teksta ili naslova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450BA-34BC-4B25-BD80-6E77388FCFCF}"/>
              </a:ext>
            </a:extLst>
          </p:cNvPr>
          <p:cNvSpPr/>
          <p:nvPr/>
        </p:nvSpPr>
        <p:spPr>
          <a:xfrm>
            <a:off x="7957483" y="2635180"/>
            <a:ext cx="3376246" cy="793820"/>
          </a:xfrm>
          <a:prstGeom prst="roundRect">
            <a:avLst/>
          </a:prstGeom>
          <a:solidFill>
            <a:srgbClr val="46EC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Kreiranje GIF ili video animacija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2AD81E-AB84-44C2-85A8-12F0AEA7ED59}"/>
              </a:ext>
            </a:extLst>
          </p:cNvPr>
          <p:cNvSpPr/>
          <p:nvPr/>
        </p:nvSpPr>
        <p:spPr>
          <a:xfrm>
            <a:off x="289652" y="1474992"/>
            <a:ext cx="3942454" cy="793820"/>
          </a:xfrm>
          <a:prstGeom prst="roundRect">
            <a:avLst/>
          </a:prstGeom>
          <a:solidFill>
            <a:srgbClr val="B2F5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Dodavanje složenih animacija na objekte i tekst koje ističu tekst ili objekte (slike)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0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CABF04-6A09-4E9A-9F73-36F8B3669AF3}"/>
              </a:ext>
            </a:extLst>
          </p:cNvPr>
          <p:cNvSpPr/>
          <p:nvPr/>
        </p:nvSpPr>
        <p:spPr>
          <a:xfrm>
            <a:off x="3476717" y="434592"/>
            <a:ext cx="64075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TEKST</a:t>
            </a:r>
            <a:endParaRPr lang="en-US" sz="20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4E4F0-7B76-4B5C-AE37-4E95AD17DBD1}"/>
              </a:ext>
            </a:extLst>
          </p:cNvPr>
          <p:cNvSpPr/>
          <p:nvPr/>
        </p:nvSpPr>
        <p:spPr>
          <a:xfrm rot="5400000">
            <a:off x="894769" y="1605944"/>
            <a:ext cx="384913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50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NEKI</a:t>
            </a:r>
            <a:endParaRPr lang="en-US" sz="150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E9DFC-3680-4601-9DBD-1F76A4B4B213}"/>
              </a:ext>
            </a:extLst>
          </p:cNvPr>
          <p:cNvSpPr/>
          <p:nvPr/>
        </p:nvSpPr>
        <p:spPr>
          <a:xfrm>
            <a:off x="3503513" y="2563099"/>
            <a:ext cx="524291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5000" b="0" cap="none" spc="0" dirty="0">
                <a:ln w="0"/>
                <a:solidFill>
                  <a:srgbClr val="46EC2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OVDJE</a:t>
            </a:r>
            <a:endParaRPr lang="en-US" sz="15000" b="0" cap="none" spc="0" dirty="0">
              <a:ln w="0"/>
              <a:solidFill>
                <a:srgbClr val="46EC2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66CBE-9C4D-46CF-A279-5DE2C2031A21}"/>
              </a:ext>
            </a:extLst>
          </p:cNvPr>
          <p:cNvSpPr/>
          <p:nvPr/>
        </p:nvSpPr>
        <p:spPr>
          <a:xfrm>
            <a:off x="9503162" y="67059"/>
            <a:ext cx="1359106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5000" dirty="0">
                <a:ln w="0"/>
                <a:solidFill>
                  <a:srgbClr val="39E3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5000" b="0" cap="none" spc="0" dirty="0">
              <a:ln w="0"/>
              <a:solidFill>
                <a:srgbClr val="39E3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51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EBE9E-0406-41F3-884C-B0EC4D7E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" y="72730"/>
            <a:ext cx="11202152" cy="671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G" descr="ZG">
            <a:extLst>
              <a:ext uri="{FF2B5EF4-FFF2-40B4-BE49-F238E27FC236}">
                <a16:creationId xmlns:a16="http://schemas.microsoft.com/office/drawing/2014/main" id="{EB95336D-432C-4774-AA25-217BD8D9861C}"/>
              </a:ext>
            </a:extLst>
          </p:cNvPr>
          <p:cNvSpPr/>
          <p:nvPr/>
        </p:nvSpPr>
        <p:spPr>
          <a:xfrm>
            <a:off x="6096000" y="2306320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K" descr="HK">
            <a:extLst>
              <a:ext uri="{FF2B5EF4-FFF2-40B4-BE49-F238E27FC236}">
                <a16:creationId xmlns:a16="http://schemas.microsoft.com/office/drawing/2014/main" id="{EAA6796D-7AE4-4F5C-9809-E6D08300719E}"/>
              </a:ext>
            </a:extLst>
          </p:cNvPr>
          <p:cNvSpPr/>
          <p:nvPr/>
        </p:nvSpPr>
        <p:spPr>
          <a:xfrm>
            <a:off x="9316720" y="3200400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R" descr="BR">
            <a:extLst>
              <a:ext uri="{FF2B5EF4-FFF2-40B4-BE49-F238E27FC236}">
                <a16:creationId xmlns:a16="http://schemas.microsoft.com/office/drawing/2014/main" id="{41C787B6-CBAD-4BAA-BCD0-7FD2517E4115}"/>
              </a:ext>
            </a:extLst>
          </p:cNvPr>
          <p:cNvSpPr/>
          <p:nvPr/>
        </p:nvSpPr>
        <p:spPr>
          <a:xfrm>
            <a:off x="3850640" y="4642315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" descr="CA">
            <a:extLst>
              <a:ext uri="{FF2B5EF4-FFF2-40B4-BE49-F238E27FC236}">
                <a16:creationId xmlns:a16="http://schemas.microsoft.com/office/drawing/2014/main" id="{3BBD88FA-F3CD-43F4-BF85-92ED19C1B775}"/>
              </a:ext>
            </a:extLst>
          </p:cNvPr>
          <p:cNvSpPr/>
          <p:nvPr/>
        </p:nvSpPr>
        <p:spPr>
          <a:xfrm>
            <a:off x="6469380" y="3068320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" descr="SY">
            <a:extLst>
              <a:ext uri="{FF2B5EF4-FFF2-40B4-BE49-F238E27FC236}">
                <a16:creationId xmlns:a16="http://schemas.microsoft.com/office/drawing/2014/main" id="{D2E7B977-E0AB-4D67-BC59-045F121C3D0E}"/>
              </a:ext>
            </a:extLst>
          </p:cNvPr>
          <p:cNvSpPr/>
          <p:nvPr/>
        </p:nvSpPr>
        <p:spPr>
          <a:xfrm>
            <a:off x="10383520" y="5379720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Y" descr="NY">
            <a:extLst>
              <a:ext uri="{FF2B5EF4-FFF2-40B4-BE49-F238E27FC236}">
                <a16:creationId xmlns:a16="http://schemas.microsoft.com/office/drawing/2014/main" id="{9C0C450B-8D0F-402D-9244-F129D3206EEB}"/>
              </a:ext>
            </a:extLst>
          </p:cNvPr>
          <p:cNvSpPr/>
          <p:nvPr/>
        </p:nvSpPr>
        <p:spPr>
          <a:xfrm>
            <a:off x="3244662" y="2438400"/>
            <a:ext cx="172720" cy="1727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G G" descr="ZG L">
            <a:extLst>
              <a:ext uri="{FF2B5EF4-FFF2-40B4-BE49-F238E27FC236}">
                <a16:creationId xmlns:a16="http://schemas.microsoft.com/office/drawing/2014/main" id="{03923E3D-F278-4FE4-AE34-34583632650B}"/>
              </a:ext>
            </a:extLst>
          </p:cNvPr>
          <p:cNvSpPr/>
          <p:nvPr/>
        </p:nvSpPr>
        <p:spPr>
          <a:xfrm>
            <a:off x="5425440" y="1452880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ZAGREB</a:t>
            </a:r>
            <a:endParaRPr lang="en-US" dirty="0"/>
          </a:p>
        </p:txBody>
      </p:sp>
      <p:sp>
        <p:nvSpPr>
          <p:cNvPr id="14" name="CA G" descr="CA L">
            <a:extLst>
              <a:ext uri="{FF2B5EF4-FFF2-40B4-BE49-F238E27FC236}">
                <a16:creationId xmlns:a16="http://schemas.microsoft.com/office/drawing/2014/main" id="{5192690D-5D03-49A9-82E1-3397843A70C6}"/>
              </a:ext>
            </a:extLst>
          </p:cNvPr>
          <p:cNvSpPr/>
          <p:nvPr/>
        </p:nvSpPr>
        <p:spPr>
          <a:xfrm>
            <a:off x="5803900" y="3345583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CAIRO</a:t>
            </a:r>
            <a:endParaRPr lang="en-US" dirty="0"/>
          </a:p>
        </p:txBody>
      </p:sp>
      <p:sp>
        <p:nvSpPr>
          <p:cNvPr id="15" name="NY G" descr="NY L">
            <a:extLst>
              <a:ext uri="{FF2B5EF4-FFF2-40B4-BE49-F238E27FC236}">
                <a16:creationId xmlns:a16="http://schemas.microsoft.com/office/drawing/2014/main" id="{26FAEA57-8F37-44E7-95F0-FF7BACF299F6}"/>
              </a:ext>
            </a:extLst>
          </p:cNvPr>
          <p:cNvSpPr/>
          <p:nvPr/>
        </p:nvSpPr>
        <p:spPr>
          <a:xfrm>
            <a:off x="1600200" y="2021840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NEW YORK</a:t>
            </a:r>
            <a:endParaRPr lang="en-US" dirty="0"/>
          </a:p>
        </p:txBody>
      </p:sp>
      <p:sp>
        <p:nvSpPr>
          <p:cNvPr id="16" name="HK G" descr="HK L">
            <a:extLst>
              <a:ext uri="{FF2B5EF4-FFF2-40B4-BE49-F238E27FC236}">
                <a16:creationId xmlns:a16="http://schemas.microsoft.com/office/drawing/2014/main" id="{1E9B70E0-5BDF-4210-8BE4-E49AEB88C3E6}"/>
              </a:ext>
            </a:extLst>
          </p:cNvPr>
          <p:cNvSpPr/>
          <p:nvPr/>
        </p:nvSpPr>
        <p:spPr>
          <a:xfrm>
            <a:off x="8651240" y="2499360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HONG KONG</a:t>
            </a:r>
            <a:endParaRPr lang="en-US" dirty="0"/>
          </a:p>
        </p:txBody>
      </p:sp>
      <p:sp>
        <p:nvSpPr>
          <p:cNvPr id="17" name="SY G" descr="SY L">
            <a:extLst>
              <a:ext uri="{FF2B5EF4-FFF2-40B4-BE49-F238E27FC236}">
                <a16:creationId xmlns:a16="http://schemas.microsoft.com/office/drawing/2014/main" id="{1C3F1A8A-82BD-4FF0-B873-918A114BBD77}"/>
              </a:ext>
            </a:extLst>
          </p:cNvPr>
          <p:cNvSpPr/>
          <p:nvPr/>
        </p:nvSpPr>
        <p:spPr>
          <a:xfrm>
            <a:off x="9718040" y="4642315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SYDNEY</a:t>
            </a:r>
            <a:endParaRPr lang="en-US" dirty="0"/>
          </a:p>
        </p:txBody>
      </p:sp>
      <p:sp>
        <p:nvSpPr>
          <p:cNvPr id="18" name="BR G" descr="BR L">
            <a:extLst>
              <a:ext uri="{FF2B5EF4-FFF2-40B4-BE49-F238E27FC236}">
                <a16:creationId xmlns:a16="http://schemas.microsoft.com/office/drawing/2014/main" id="{813F1948-F0CA-4541-977B-D7C19EB968EE}"/>
              </a:ext>
            </a:extLst>
          </p:cNvPr>
          <p:cNvSpPr/>
          <p:nvPr/>
        </p:nvSpPr>
        <p:spPr>
          <a:xfrm>
            <a:off x="2164080" y="4357835"/>
            <a:ext cx="1503680" cy="568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BRASILIA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9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A867-7643-4618-A739-D3F3E019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MORPH TRANZICIJA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1E237-2085-4A86-8FA9-37BB278BAE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81" y="2967227"/>
            <a:ext cx="1880582" cy="1922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5523AC-1AC6-4E93-BB64-986E055EF0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87" y="2894633"/>
            <a:ext cx="1290459" cy="187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8DAAB-1E42-4E91-9DC8-6289701244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49" y="3009284"/>
            <a:ext cx="1880582" cy="1880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132340-DBBC-4651-81F2-3BEBE118FCB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96" y="2890997"/>
            <a:ext cx="1204803" cy="18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1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0934-9DE2-4877-AA0B-0B96BC40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PTICE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C8F32-F600-4FF0-8571-330FDED343AB}"/>
              </a:ext>
            </a:extLst>
          </p:cNvPr>
          <p:cNvSpPr txBox="1"/>
          <p:nvPr/>
        </p:nvSpPr>
        <p:spPr>
          <a:xfrm>
            <a:off x="4277360" y="1807389"/>
            <a:ext cx="6421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Ptice su dvonožni, toplokrvni kralježnjaci koji polažu jaja. Veličinom variraju od sitnih kolibrića do krupnih nojeva.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5DDCC-FCF7-427E-BEEA-B3FC8DD28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7" y="3852307"/>
            <a:ext cx="2687344" cy="1790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0014E-491A-4C8C-8892-EB28AE118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7" y="1657032"/>
            <a:ext cx="2687345" cy="1771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AEE8B4-5414-46E0-BEAD-D44AB323C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67" y="4583826"/>
            <a:ext cx="2687346" cy="17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123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Osnove powerpointa i poneki trikovi</vt:lpstr>
      <vt:lpstr>PowerPoint Presentation</vt:lpstr>
      <vt:lpstr>PowerPoint Presentation</vt:lpstr>
      <vt:lpstr>PowerPoint Presentation</vt:lpstr>
      <vt:lpstr>PowerPoint Presentation</vt:lpstr>
      <vt:lpstr>MORPH TRANZICIJA</vt:lpstr>
      <vt:lpstr>PTICE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powerpointa i poneki trikovi</dc:title>
  <dc:creator>Ivana</dc:creator>
  <cp:lastModifiedBy>Ivana</cp:lastModifiedBy>
  <cp:revision>16</cp:revision>
  <dcterms:created xsi:type="dcterms:W3CDTF">2023-06-11T20:47:45Z</dcterms:created>
  <dcterms:modified xsi:type="dcterms:W3CDTF">2023-06-12T14:12:17Z</dcterms:modified>
</cp:coreProperties>
</file>