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2" r:id="rId4"/>
    <p:sldId id="273" r:id="rId5"/>
    <p:sldId id="262" r:id="rId6"/>
    <p:sldId id="277" r:id="rId7"/>
    <p:sldId id="274" r:id="rId8"/>
    <p:sldId id="275" r:id="rId9"/>
    <p:sldId id="266" r:id="rId10"/>
    <p:sldId id="267" r:id="rId11"/>
    <p:sldId id="276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ijetli stil 1 - Isticanj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3BAF45-E63D-4DCC-B3D1-8B8267B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EE6A36B-730C-401C-8A16-C9EE707F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94E2974-6EBC-49C8-B7B5-59ECD8C9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16F35D7-0322-4CDA-9BBE-39F811323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E2E19F-F0B8-46C6-BC96-86C03E81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82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9D9AB4-C3E5-4C4A-9148-96B824E6B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044AFE2-A80B-4392-B5D8-DE7CE007E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749298-FEB2-4132-8AD6-83EA550F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C3EE097-AB95-491E-B65A-D7E9DEAC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3D5D93C-6C03-43FE-8786-91898D72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7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17ADCB0-E1B3-4D2B-BB28-D7769C595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90A5BF6-952F-4C02-9E91-98F70C718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0A4FE3D-24D7-492B-9898-47B1F1E5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6027FE5-C7CD-4112-BC5D-736ECD4D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9C9FEAE-1C73-4658-9D35-FC025631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576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93C8EA-F990-4089-B2D0-88DDC05B8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D4935E-59AA-4868-B9E1-4815CE0CF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00CE26B-4D21-432D-8C1A-A748F065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2065C3D-A4CA-48C4-8B00-93827926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272D731-42C6-426A-8582-5037731A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628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8B5DE7-0D9F-4B15-ABFC-16A42107A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1A7ABD7-E1D2-40A5-8F3D-06A8D29C1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112FA1B-12C3-4C06-B965-79AB333CC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6BA86C6-6D03-4C4B-BFC5-BFF3AC8A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922D81-D04F-4CDD-A816-C43F7238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798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CCAE7C-B2AE-450D-A311-1A18E8A4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CA8704-3859-4D81-AC15-F3CC6749E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8644503-DE5B-4EF7-9506-E87401708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364E12C-74DA-438C-82A0-F0901D1F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3CA0EE8-83D0-4A1C-A16D-E5166360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F666AF7-5BD3-4275-957F-51787057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205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D034DA-11DC-4E0F-B8F9-DD14F3FB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479949A-61E8-48A0-8D69-CC260F657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0DA694F-81E2-45DB-91A4-7ED00C6FC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FADAEA2-BEEA-4EB4-A58F-CE1818EB3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2B3DE99-ECBA-49AF-B984-4ACC599FA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681A799-1420-47C2-900B-7592D60D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F35741C-5CB3-408F-BA8E-97382D2E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D6C1A3C-1F64-4214-A324-C45DC99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913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873E57-3577-455F-8E33-16E12B8C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CEBB4DA-11C2-46C3-A0FF-3BD9041C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7160053-8F54-4210-9406-4BE4A3F10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18C15B2-C2A4-4146-A80A-AEC34F24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003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A35F654-417B-460B-AB0F-380AC1A3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AA3605F-B070-41DB-ADA5-2426CE3F5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CE3D3A0-6C72-48B9-8626-893E3C22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806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CBDCEA-9F32-44C6-B279-75F13421B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AC42BB-FB35-454B-85EF-C8727EF5C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4233AA5-51A2-4148-8B41-D4CF0274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5463642-B841-4076-9073-7694B9365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BE4A4F9-19AD-4150-8BD0-5E348D45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36E37B-53F4-4EA6-822F-A9739E13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7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32E5E2-B57E-4483-AB8D-34750BBE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8F3603C-0B5F-4189-A0E0-39A83FEE5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FC487CB-9F3F-45EE-93CC-1D93EBD71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2F46194-E2B8-47F8-AECE-AD8B79919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BEC295B-D557-4CE2-9981-D329D6393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C5C6E85-825E-498F-A52A-085A32D5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776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27EF42D-6866-4267-B3D9-F2D0E0C9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0D72480-3205-4934-8C86-2C1D3A7E2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AE3B8B9-CF0A-4ECE-8DB2-6009E3416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A9560-77D3-48E3-A05E-5E00596F8C32}" type="datetimeFigureOut">
              <a:rPr lang="hr-HR" smtClean="0"/>
              <a:t>13.5.2021.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1D524EA-17D8-45A4-A473-2952918E1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82771D0-80D7-4424-9D6A-39CF63D6B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4A421-38F3-496F-8B77-AAB9228DE6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368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C8113C-F59F-42C9-BEDD-40F8486B93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Pretraživanje elemenata </a:t>
            </a:r>
            <a:r>
              <a:rPr lang="hr-HR" dirty="0"/>
              <a:t>u listi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B293A0F-9B0C-4446-8C34-A22AE2C43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/>
          </a:bodyPr>
          <a:lstStyle/>
          <a:p>
            <a:r>
              <a:rPr lang="hr-HR" sz="3600" dirty="0"/>
              <a:t>LINEARNO PRETRAŽIVANJE</a:t>
            </a:r>
          </a:p>
        </p:txBody>
      </p:sp>
    </p:spTree>
    <p:extLst>
      <p:ext uri="{BB962C8B-B14F-4D97-AF65-F5344CB8AC3E}">
        <p14:creationId xmlns:p14="http://schemas.microsoft.com/office/powerpoint/2010/main" val="2211457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1E9A553-440E-4246-B990-283DB5845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82" y="421079"/>
            <a:ext cx="8074890" cy="5980330"/>
          </a:xfrm>
        </p:spPr>
      </p:pic>
    </p:spTree>
    <p:extLst>
      <p:ext uri="{BB962C8B-B14F-4D97-AF65-F5344CB8AC3E}">
        <p14:creationId xmlns:p14="http://schemas.microsoft.com/office/powerpoint/2010/main" val="1170230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513620-DE60-46B1-8615-B6DCD072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4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CFD1FC-4899-4776-A482-FC25F015F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Napiši program koji unosi imena i bodove 8 natjecatelja u trčanju na 100 m te ispisuje koliko je bodova imao najbolji natjecatelj. </a:t>
            </a:r>
          </a:p>
          <a:p>
            <a:pPr marL="0" indent="0">
              <a:buNone/>
            </a:pPr>
            <a:r>
              <a:rPr lang="hr-HR" dirty="0"/>
              <a:t>Zadatak riješite na dva načina:</a:t>
            </a:r>
          </a:p>
          <a:p>
            <a:pPr marL="514350" indent="-514350">
              <a:buAutoNum type="alphaLcParenR"/>
            </a:pPr>
            <a:r>
              <a:rPr lang="hr-HR" dirty="0"/>
              <a:t>podaci nisu uopće sortirani</a:t>
            </a:r>
          </a:p>
          <a:p>
            <a:pPr marL="514350" indent="-514350">
              <a:buAutoNum type="alphaLcParenR"/>
            </a:pPr>
            <a:r>
              <a:rPr lang="hr-HR" dirty="0"/>
              <a:t>podaci su sortirani prema sekundama od najlošijeg prema najboljem</a:t>
            </a:r>
          </a:p>
        </p:txBody>
      </p:sp>
    </p:spTree>
    <p:extLst>
      <p:ext uri="{BB962C8B-B14F-4D97-AF65-F5344CB8AC3E}">
        <p14:creationId xmlns:p14="http://schemas.microsoft.com/office/powerpoint/2010/main" val="198688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5EC54C-07EB-4E07-8653-83D500FA2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5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961C66-5A20-4C96-8DFF-B73EC11D3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Napiši program koji unosi brojeve početak, kraj i y. Nađi cijeli broj x takav da vrijedi x</a:t>
            </a:r>
            <a:r>
              <a:rPr lang="hr-HR" baseline="30000" dirty="0"/>
              <a:t>3</a:t>
            </a:r>
            <a:r>
              <a:rPr lang="hr-HR" dirty="0"/>
              <a:t> = y unutar intervala početak i kraj. U slučaju da ne postoji takav cijeli broj x unutar intervala [početak, kraj] potrebno je ispisati “Nema”.</a:t>
            </a:r>
          </a:p>
        </p:txBody>
      </p:sp>
    </p:spTree>
    <p:extLst>
      <p:ext uri="{BB962C8B-B14F-4D97-AF65-F5344CB8AC3E}">
        <p14:creationId xmlns:p14="http://schemas.microsoft.com/office/powerpoint/2010/main" val="256290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5EC54C-07EB-4E07-8653-83D500FA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" y="74180"/>
            <a:ext cx="4094018" cy="1117311"/>
          </a:xfrm>
        </p:spPr>
        <p:txBody>
          <a:bodyPr/>
          <a:lstStyle/>
          <a:p>
            <a:r>
              <a:rPr lang="hr-HR" dirty="0"/>
              <a:t>Zadatak 6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961C66-5A20-4C96-8DFF-B73EC11D3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5" y="1025236"/>
            <a:ext cx="11457709" cy="5467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Učenici jednog razreda idu na školski izlet. Pri povratku su već bili umorni i u autobusu su zaspali. Međutim, učiteljica se sjetila da nije prebrojila jesu li svi prisutni. Kako ih ne bi budila, uzela je papir i prošla po autobusu i popisala imena svih učenika koji su u autobusu. Naravno da učiteljica ima i popis svih učenika koji su na izletu. Učiteljicu zanima jesu li svi učenici, koji su išli na izlet, u autobusu, a ako nisu, zanimaju je imena učenika koji nedostaju. </a:t>
            </a:r>
          </a:p>
          <a:p>
            <a:pPr marL="0" indent="0">
              <a:buNone/>
            </a:pPr>
            <a:r>
              <a:rPr lang="hr-HR" dirty="0"/>
              <a:t>Pomogni učiteljici i napiši program koji će: </a:t>
            </a:r>
          </a:p>
          <a:p>
            <a:r>
              <a:rPr lang="hr-HR" dirty="0"/>
              <a:t>unositi imena svih učenika koji su išli na izlet </a:t>
            </a:r>
          </a:p>
          <a:p>
            <a:r>
              <a:rPr lang="hr-HR" dirty="0"/>
              <a:t>unositi imena svih učenika koji su u autobusu</a:t>
            </a:r>
          </a:p>
          <a:p>
            <a:pPr marL="0" indent="0">
              <a:buNone/>
            </a:pPr>
            <a:r>
              <a:rPr lang="hr-HR" dirty="0"/>
              <a:t>Program treba ispisati imena učenika koji nedostaju, poredana po abecedi ili poruku SVI SU, ako su u autobusu svi učenici. </a:t>
            </a:r>
          </a:p>
        </p:txBody>
      </p:sp>
    </p:spTree>
    <p:extLst>
      <p:ext uri="{BB962C8B-B14F-4D97-AF65-F5344CB8AC3E}">
        <p14:creationId xmlns:p14="http://schemas.microsoft.com/office/powerpoint/2010/main" val="2690171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5EC54C-07EB-4E07-8653-83D500FA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" y="74180"/>
            <a:ext cx="4094018" cy="1117311"/>
          </a:xfrm>
        </p:spPr>
        <p:txBody>
          <a:bodyPr/>
          <a:lstStyle/>
          <a:p>
            <a:r>
              <a:rPr lang="hr-HR" dirty="0"/>
              <a:t>Zadatak 7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961C66-5A20-4C96-8DFF-B73EC11D3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5" y="1025236"/>
            <a:ext cx="11540837" cy="4599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Nastavnik želi organizirati dodatnu nastavu u školi. Budući da učenici imaju jako puno dodatnih aktivnosti, teško je odrediti slobodne termine. Nastavnik je učenicima dao papiriće na koje su napisali u koje su dane zauzeti i ne mogu dolaziti na dodatnu nastavu. Nastavnik te moli da mu pomogneš i napišeš program koji će unositi prirodan broj n ‒ broj učenika u razredu te za svakog od učenika popis dana u koje ne mogu dolaziti na dodatnu nastavu, a ispisivat će one dane koji su svim učenicima slobodni i u koje mogu dolaziti na dodatnu nastavu, odnosno poruku NEMA SLOBODNIH DANA ako ne postoji niti jedan dan koji je svim učenicima slobodan.</a:t>
            </a:r>
          </a:p>
          <a:p>
            <a:pPr marL="0" indent="0">
              <a:buNone/>
            </a:pPr>
            <a:r>
              <a:rPr lang="hr-HR" dirty="0"/>
              <a:t>Napomena: Promatraju se samo radni dani: ponedjeljak, utorak, srijeda, četvrtak i petak.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0AF24CE-360A-4ADB-A0C8-4691874921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48" t="68995" r="40594" b="17615"/>
          <a:stretch/>
        </p:blipFill>
        <p:spPr>
          <a:xfrm>
            <a:off x="3207339" y="5124677"/>
            <a:ext cx="5708048" cy="141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3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D477F1-8FD4-4D25-8CF2-E4B19FA7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1. – linearno pretraživanje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D74DBB-E7F7-4406-B412-92FE374DD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1585928"/>
            <a:ext cx="10776752" cy="4906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Napišite program koji kreira listu u kojoj su spremljene visine od n učenika u razredu, a zatim unosi visinu x i provjerava nalazi li se visina x među unesenim visinama. Program će vratiti </a:t>
            </a:r>
            <a:r>
              <a:rPr lang="hr-HR" dirty="0" err="1"/>
              <a:t>True</a:t>
            </a:r>
            <a:r>
              <a:rPr lang="hr-HR" dirty="0"/>
              <a:t> ako se x nalazi u listi i </a:t>
            </a:r>
            <a:r>
              <a:rPr lang="hr-HR" dirty="0" err="1"/>
              <a:t>False</a:t>
            </a:r>
            <a:r>
              <a:rPr lang="hr-HR" dirty="0"/>
              <a:t> ako se ne nalazi zadana visina u listi. </a:t>
            </a:r>
          </a:p>
        </p:txBody>
      </p:sp>
    </p:spTree>
    <p:extLst>
      <p:ext uri="{BB962C8B-B14F-4D97-AF65-F5344CB8AC3E}">
        <p14:creationId xmlns:p14="http://schemas.microsoft.com/office/powerpoint/2010/main" val="209400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1C371E-92E0-4473-ACBD-D179F85E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Linearno pretraživanje(sekvencijalno)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4E429D-B1D6-4FAB-B9B4-D188CEE5A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hr-HR" sz="2800" b="1" dirty="0"/>
              <a:t>najjednostavnije i najčešće korišteno pretraživanje</a:t>
            </a:r>
          </a:p>
          <a:p>
            <a:pPr marL="285750" indent="-285750">
              <a:buFontTx/>
              <a:buChar char="-"/>
            </a:pPr>
            <a:r>
              <a:rPr lang="hr-HR" sz="2800" b="1" dirty="0"/>
              <a:t>najsporije</a:t>
            </a:r>
          </a:p>
          <a:p>
            <a:pPr marL="285750" indent="-285750">
              <a:buFontTx/>
              <a:buChar char="-"/>
            </a:pPr>
            <a:r>
              <a:rPr lang="hr-HR" sz="2800" b="1" dirty="0"/>
              <a:t>lista nije sortirana moramo pretražiti listu „jedan po jedan” element</a:t>
            </a:r>
          </a:p>
          <a:p>
            <a:pPr marL="285750" indent="-285750">
              <a:buFontTx/>
              <a:buChar char="-"/>
            </a:pPr>
            <a:r>
              <a:rPr lang="hr-HR" sz="2800" b="1" dirty="0"/>
              <a:t>prolazi kroz sve elemente liste od prvog do posljednjeg u traženju zadanog elementa</a:t>
            </a:r>
          </a:p>
          <a:p>
            <a:pPr marL="285750" indent="-285750">
              <a:buFontTx/>
              <a:buChar char="-"/>
            </a:pPr>
            <a:r>
              <a:rPr lang="hr-HR" sz="2800" b="1" dirty="0"/>
              <a:t>ako imamo puno elemenata pretraga će trajati dosta dugo</a:t>
            </a:r>
          </a:p>
          <a:p>
            <a:pPr marL="285750" indent="-285750">
              <a:buFontTx/>
              <a:buChar char="-"/>
            </a:pPr>
            <a:r>
              <a:rPr lang="hr-HR" b="1" dirty="0"/>
              <a:t>p</a:t>
            </a:r>
            <a:r>
              <a:rPr lang="hr-HR" sz="2800" b="1" dirty="0"/>
              <a:t>retra</a:t>
            </a:r>
            <a:r>
              <a:rPr lang="hr-HR" b="1" dirty="0"/>
              <a:t>ž</a:t>
            </a:r>
            <a:r>
              <a:rPr lang="hr-HR" sz="2800" b="1" dirty="0"/>
              <a:t>ivanje se vr</a:t>
            </a:r>
            <a:r>
              <a:rPr lang="hr-HR" b="1" dirty="0"/>
              <a:t>š</a:t>
            </a:r>
            <a:r>
              <a:rPr lang="hr-HR" sz="2800" b="1" dirty="0"/>
              <a:t>i sve dok su ispunjena 2 uvjeta:</a:t>
            </a:r>
          </a:p>
          <a:p>
            <a:pPr marL="742950" lvl="1" indent="-285750">
              <a:buFontTx/>
              <a:buChar char="-"/>
            </a:pPr>
            <a:r>
              <a:rPr lang="hr-HR" b="1" dirty="0"/>
              <a:t>dok nismo našli traženi element</a:t>
            </a:r>
          </a:p>
          <a:p>
            <a:pPr marL="742950" lvl="1" indent="-285750">
              <a:buFontTx/>
              <a:buChar char="-"/>
            </a:pPr>
            <a:r>
              <a:rPr lang="hr-HR" b="1" dirty="0"/>
              <a:t>dok se indeks nalazi unutar dozvoljenih granica (0 – n-1)</a:t>
            </a:r>
          </a:p>
        </p:txBody>
      </p:sp>
    </p:spTree>
    <p:extLst>
      <p:ext uri="{BB962C8B-B14F-4D97-AF65-F5344CB8AC3E}">
        <p14:creationId xmlns:p14="http://schemas.microsoft.com/office/powerpoint/2010/main" val="361166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7D514E-26F7-4C8A-A1D6-7C643317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6F90A9-C2E8-480E-B062-BAA368B5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451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U polju od 7 elemenata ispitajte nalazi li se broj 23. 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85D6C518-7866-4AB2-BBCB-58A5E36EC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31230"/>
              </p:ext>
            </p:extLst>
          </p:nvPr>
        </p:nvGraphicFramePr>
        <p:xfrm>
          <a:off x="1082090" y="2868062"/>
          <a:ext cx="812800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63907796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2161698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0990595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50683647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24584589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9383183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96601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98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70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D477F1-8FD4-4D25-8CF2-E4B19FA7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2.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D74DBB-E7F7-4406-B412-92FE374DD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1585928"/>
            <a:ext cx="10776752" cy="4906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Napišite program koji kreira listu od n elemenata u kojoj su spremljeni slučajni brojevi od 1 do 100. Program provjerava nalazi li se broj x u toj listi. (n i x su prirodni brojevi manji od 100)</a:t>
            </a:r>
          </a:p>
        </p:txBody>
      </p:sp>
    </p:spTree>
    <p:extLst>
      <p:ext uri="{BB962C8B-B14F-4D97-AF65-F5344CB8AC3E}">
        <p14:creationId xmlns:p14="http://schemas.microsoft.com/office/powerpoint/2010/main" val="68492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C8113C-F59F-42C9-BEDD-40F8486B93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Pretraživanje elemenata </a:t>
            </a:r>
            <a:r>
              <a:rPr lang="hr-HR" dirty="0"/>
              <a:t>u listi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B293A0F-9B0C-4446-8C34-A22AE2C43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/>
          </a:bodyPr>
          <a:lstStyle/>
          <a:p>
            <a:r>
              <a:rPr lang="hr-HR" sz="3600" dirty="0"/>
              <a:t>BINARNO PRETRAŽIVANJE</a:t>
            </a:r>
          </a:p>
        </p:txBody>
      </p:sp>
    </p:spTree>
    <p:extLst>
      <p:ext uri="{BB962C8B-B14F-4D97-AF65-F5344CB8AC3E}">
        <p14:creationId xmlns:p14="http://schemas.microsoft.com/office/powerpoint/2010/main" val="155850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FAB9BE-159A-4525-90DB-12445FB04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dirty="0"/>
              <a:t>Binarno pretraživanje 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E2EA7D-FFCF-490A-83A8-7A8D1CA6A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hr-HR" sz="2800" b="1" dirty="0"/>
              <a:t>radi samo na sortiranim listama (uzlazno ili silazno sortirane)</a:t>
            </a:r>
          </a:p>
          <a:p>
            <a:pPr marL="0" indent="0">
              <a:buNone/>
            </a:pPr>
            <a:r>
              <a:rPr lang="hr-HR" sz="2800" b="1" dirty="0"/>
              <a:t>tj. </a:t>
            </a:r>
            <a:r>
              <a:rPr lang="pt-BR" sz="2800" b="1" dirty="0"/>
              <a:t>x</a:t>
            </a:r>
            <a:r>
              <a:rPr lang="hr-HR" sz="2800" b="1" dirty="0"/>
              <a:t>[</a:t>
            </a:r>
            <a:r>
              <a:rPr lang="pt-BR" sz="2800" b="1" dirty="0"/>
              <a:t>0</a:t>
            </a:r>
            <a:r>
              <a:rPr lang="hr-HR" sz="2800" b="1" dirty="0"/>
              <a:t>]</a:t>
            </a:r>
            <a:r>
              <a:rPr lang="pt-BR" sz="2800" b="1" dirty="0"/>
              <a:t>≤x</a:t>
            </a:r>
            <a:r>
              <a:rPr lang="hr-HR" sz="2800" b="1" dirty="0"/>
              <a:t>[</a:t>
            </a:r>
            <a:r>
              <a:rPr lang="pt-BR" sz="2800" b="1" dirty="0"/>
              <a:t>1</a:t>
            </a:r>
            <a:r>
              <a:rPr lang="hr-HR" sz="2800" b="1" dirty="0"/>
              <a:t>]</a:t>
            </a:r>
            <a:r>
              <a:rPr lang="pt-BR" sz="2800" b="1" dirty="0"/>
              <a:t>≤ · · · ≤x</a:t>
            </a:r>
            <a:r>
              <a:rPr lang="hr-HR" sz="2800" b="1" dirty="0"/>
              <a:t>[</a:t>
            </a:r>
            <a:r>
              <a:rPr lang="pt-BR" sz="2800" b="1" dirty="0"/>
              <a:t>n−1</a:t>
            </a:r>
            <a:r>
              <a:rPr lang="hr-HR" sz="2800" b="1" dirty="0"/>
              <a:t>]</a:t>
            </a:r>
            <a:r>
              <a:rPr lang="pt-BR" sz="2800" b="1" dirty="0"/>
              <a:t> ili</a:t>
            </a:r>
            <a:r>
              <a:rPr lang="hr-HR" sz="2800" b="1" dirty="0"/>
              <a:t>  </a:t>
            </a:r>
            <a:r>
              <a:rPr lang="pt-BR" sz="2800" b="1" dirty="0"/>
              <a:t>x</a:t>
            </a:r>
            <a:r>
              <a:rPr lang="hr-HR" sz="2800" b="1" dirty="0"/>
              <a:t>[</a:t>
            </a:r>
            <a:r>
              <a:rPr lang="pt-BR" sz="2800" b="1" dirty="0"/>
              <a:t>0</a:t>
            </a:r>
            <a:r>
              <a:rPr lang="hr-HR" sz="2800" b="1" dirty="0"/>
              <a:t>]</a:t>
            </a:r>
            <a:r>
              <a:rPr lang="pt-BR" sz="2800" b="1" dirty="0"/>
              <a:t>≥x</a:t>
            </a:r>
            <a:r>
              <a:rPr lang="hr-HR" sz="2800" b="1" dirty="0"/>
              <a:t>[</a:t>
            </a:r>
            <a:r>
              <a:rPr lang="pt-BR" sz="2800" b="1" dirty="0"/>
              <a:t>1</a:t>
            </a:r>
            <a:r>
              <a:rPr lang="hr-HR" sz="2800" b="1" dirty="0"/>
              <a:t>]</a:t>
            </a:r>
            <a:r>
              <a:rPr lang="pt-BR" sz="2800" b="1" dirty="0"/>
              <a:t> ≥ · · · ≥x</a:t>
            </a:r>
            <a:r>
              <a:rPr lang="hr-HR" b="1" dirty="0"/>
              <a:t>[</a:t>
            </a:r>
            <a:r>
              <a:rPr lang="pt-BR" sz="2800" b="1" dirty="0"/>
              <a:t>n−1</a:t>
            </a:r>
            <a:r>
              <a:rPr lang="hr-HR" b="1" dirty="0"/>
              <a:t>]</a:t>
            </a:r>
            <a:endParaRPr lang="hr-HR" sz="2800" b="1" dirty="0"/>
          </a:p>
          <a:p>
            <a:pPr marL="285750" indent="-285750">
              <a:buFontTx/>
              <a:buChar char="-"/>
            </a:pPr>
            <a:r>
              <a:rPr lang="hr-HR" sz="2800" b="1" dirty="0"/>
              <a:t>puno brže od linearnog</a:t>
            </a:r>
          </a:p>
          <a:p>
            <a:pPr marL="285750" indent="-285750">
              <a:buFontTx/>
              <a:buChar char="-"/>
            </a:pPr>
            <a:r>
              <a:rPr lang="hr-HR" sz="2800" b="1" dirty="0"/>
              <a:t>NE prolazi kroz sve elemente liste već provjerava je li zadovoljen neki uvjet </a:t>
            </a:r>
          </a:p>
          <a:p>
            <a:pPr marL="285750" indent="-285750">
              <a:buFontTx/>
              <a:buChar char="-"/>
            </a:pPr>
            <a:r>
              <a:rPr lang="pl-PL" b="1" dirty="0"/>
              <a:t>pretraživanje </a:t>
            </a:r>
            <a:r>
              <a:rPr lang="pl-PL" sz="2800" b="1" dirty="0"/>
              <a:t>(po prezimenu) u telefonskom imeniku</a:t>
            </a:r>
          </a:p>
        </p:txBody>
      </p:sp>
    </p:spTree>
    <p:extLst>
      <p:ext uri="{BB962C8B-B14F-4D97-AF65-F5344CB8AC3E}">
        <p14:creationId xmlns:p14="http://schemas.microsoft.com/office/powerpoint/2010/main" val="328541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7D514E-26F7-4C8A-A1D6-7C643317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6F90A9-C2E8-480E-B062-BAA368B5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451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U listi od 7 sortiranih elemenata ispitajte nalazi li se broj 23. 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85D6C518-7866-4AB2-BBCB-58A5E36EC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562655"/>
              </p:ext>
            </p:extLst>
          </p:nvPr>
        </p:nvGraphicFramePr>
        <p:xfrm>
          <a:off x="1082090" y="2868062"/>
          <a:ext cx="812800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63907796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2161698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0990595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50683647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24584589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9383183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96601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98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02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D477F1-8FD4-4D25-8CF2-E4B19FA7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3. – binarno pretraživanje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D74DBB-E7F7-4406-B412-92FE374DD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1585928"/>
            <a:ext cx="10776752" cy="4906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Napišite program koji kreira listu u kojoj su spremljene visine od n učenika u razredu (ali su spremljene od najmanje prema najvećoj), a zatim unosi visinu x i provjerava nalazi li se visina x među unesenim visinama. Program će vratiti </a:t>
            </a:r>
            <a:r>
              <a:rPr lang="hr-HR" dirty="0" err="1"/>
              <a:t>True</a:t>
            </a:r>
            <a:r>
              <a:rPr lang="hr-HR" dirty="0"/>
              <a:t> ako se x nalazi u listi i </a:t>
            </a:r>
            <a:r>
              <a:rPr lang="hr-HR" dirty="0" err="1"/>
              <a:t>False</a:t>
            </a:r>
            <a:r>
              <a:rPr lang="hr-HR" dirty="0"/>
              <a:t> ako se ne nalazi zadana visina u listi. (Riješite pomoću binarnog pretraživanja)</a:t>
            </a:r>
          </a:p>
        </p:txBody>
      </p:sp>
    </p:spTree>
    <p:extLst>
      <p:ext uri="{BB962C8B-B14F-4D97-AF65-F5344CB8AC3E}">
        <p14:creationId xmlns:p14="http://schemas.microsoft.com/office/powerpoint/2010/main" val="43528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244</TotalTime>
  <Words>760</Words>
  <Application>Microsoft Office PowerPoint</Application>
  <PresentationFormat>Široki zaslon</PresentationFormat>
  <Paragraphs>59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Pretraživanje elemenata u listi</vt:lpstr>
      <vt:lpstr>Zadatak 1. – linearno pretraživanje </vt:lpstr>
      <vt:lpstr>Linearno pretraživanje(sekvencijalno)</vt:lpstr>
      <vt:lpstr>Primjer</vt:lpstr>
      <vt:lpstr>Zadatak 2. </vt:lpstr>
      <vt:lpstr>Pretraživanje elemenata u listi</vt:lpstr>
      <vt:lpstr>Binarno pretraživanje </vt:lpstr>
      <vt:lpstr>Primjer</vt:lpstr>
      <vt:lpstr>Zadatak 3. – binarno pretraživanje </vt:lpstr>
      <vt:lpstr>PowerPoint prezentacija</vt:lpstr>
      <vt:lpstr>Zadatak 4</vt:lpstr>
      <vt:lpstr>Zadatak 5 </vt:lpstr>
      <vt:lpstr>Zadatak 6 </vt:lpstr>
      <vt:lpstr>Zadatak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Pretraživanje i sortiranje elemenata u listi</dc:title>
  <dc:creator>Ivana Zlatar</dc:creator>
  <cp:lastModifiedBy>Ivana Zlatar</cp:lastModifiedBy>
  <cp:revision>27</cp:revision>
  <dcterms:created xsi:type="dcterms:W3CDTF">2021-02-23T05:02:34Z</dcterms:created>
  <dcterms:modified xsi:type="dcterms:W3CDTF">2021-05-13T20:47:33Z</dcterms:modified>
</cp:coreProperties>
</file>