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33CC"/>
    <a:srgbClr val="66FF66"/>
    <a:srgbClr val="FF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E09E6281-3D51-4C69-A8E0-0213B6A48322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32399EF2-2581-4856-8EFD-3FCCEA0555BF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052E1075-114E-49A4-9687-2A429E20A5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51200 w 794"/>
                <a:gd name="T1" fmla="*/ 14380 h 414"/>
                <a:gd name="T2" fmla="*/ 45788 w 794"/>
                <a:gd name="T3" fmla="*/ 11580 h 414"/>
                <a:gd name="T4" fmla="*/ 35864 w 794"/>
                <a:gd name="T5" fmla="*/ 7652 h 414"/>
                <a:gd name="T6" fmla="*/ 4577 w 794"/>
                <a:gd name="T7" fmla="*/ 0 h 414"/>
                <a:gd name="T8" fmla="*/ 1476 w 794"/>
                <a:gd name="T9" fmla="*/ 725 h 414"/>
                <a:gd name="T10" fmla="*/ 0 w 794"/>
                <a:gd name="T11" fmla="*/ 3024 h 414"/>
                <a:gd name="T12" fmla="*/ 1799 w 794"/>
                <a:gd name="T13" fmla="*/ 5648 h 414"/>
                <a:gd name="T14" fmla="*/ 36754 w 794"/>
                <a:gd name="T15" fmla="*/ 14899 h 414"/>
                <a:gd name="T16" fmla="*/ 44413 w 794"/>
                <a:gd name="T17" fmla="*/ 14307 h 414"/>
                <a:gd name="T18" fmla="*/ 50605 w 794"/>
                <a:gd name="T19" fmla="*/ 15073 h 414"/>
                <a:gd name="T20" fmla="*/ 51200 w 794"/>
                <a:gd name="T21" fmla="*/ 14380 h 414"/>
                <a:gd name="T22" fmla="*/ 51200 w 794"/>
                <a:gd name="T23" fmla="*/ 14380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3651E732-6244-479E-B323-EA17139AE6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549 w 1586"/>
                <a:gd name="T1" fmla="*/ 0 h 821"/>
                <a:gd name="T2" fmla="*/ 5333 w 1586"/>
                <a:gd name="T3" fmla="*/ 1175 h 821"/>
                <a:gd name="T4" fmla="*/ 5722 w 1586"/>
                <a:gd name="T5" fmla="*/ 1444 h 821"/>
                <a:gd name="T6" fmla="*/ 6356 w 1586"/>
                <a:gd name="T7" fmla="*/ 1792 h 821"/>
                <a:gd name="T8" fmla="*/ 6272 w 1586"/>
                <a:gd name="T9" fmla="*/ 1858 h 821"/>
                <a:gd name="T10" fmla="*/ 5409 w 1586"/>
                <a:gd name="T11" fmla="*/ 1781 h 821"/>
                <a:gd name="T12" fmla="*/ 4588 w 1586"/>
                <a:gd name="T13" fmla="*/ 1835 h 821"/>
                <a:gd name="T14" fmla="*/ 166 w 1586"/>
                <a:gd name="T15" fmla="*/ 676 h 821"/>
                <a:gd name="T16" fmla="*/ 0 w 1586"/>
                <a:gd name="T17" fmla="*/ 340 h 821"/>
                <a:gd name="T18" fmla="*/ 184 w 1586"/>
                <a:gd name="T19" fmla="*/ 72 h 821"/>
                <a:gd name="T20" fmla="*/ 549 w 1586"/>
                <a:gd name="T21" fmla="*/ 0 h 821"/>
                <a:gd name="T22" fmla="*/ 549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2EED18B8-AA1F-45A3-8E89-163181419D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744 h 747"/>
                <a:gd name="T2" fmla="*/ 3732 w 1049"/>
                <a:gd name="T3" fmla="*/ 1711 h 747"/>
                <a:gd name="T4" fmla="*/ 3802 w 1049"/>
                <a:gd name="T5" fmla="*/ 1223 h 747"/>
                <a:gd name="T6" fmla="*/ 4247 w 1049"/>
                <a:gd name="T7" fmla="*/ 967 h 747"/>
                <a:gd name="T8" fmla="*/ 316 w 1049"/>
                <a:gd name="T9" fmla="*/ 0 h 747"/>
                <a:gd name="T10" fmla="*/ 0 w 1049"/>
                <a:gd name="T11" fmla="*/ 290 h 747"/>
                <a:gd name="T12" fmla="*/ 0 w 1049"/>
                <a:gd name="T13" fmla="*/ 744 h 747"/>
                <a:gd name="T14" fmla="*/ 0 w 1049"/>
                <a:gd name="T15" fmla="*/ 744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D0E66D4B-180C-43F9-AE57-B45E0292395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DE0F271F-79D1-492A-A702-24E5A830BD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438 w 150"/>
                  <a:gd name="T1" fmla="*/ 0 h 173"/>
                  <a:gd name="T2" fmla="*/ 161 w 150"/>
                  <a:gd name="T3" fmla="*/ 155 h 173"/>
                  <a:gd name="T4" fmla="*/ 0 w 150"/>
                  <a:gd name="T5" fmla="*/ 406 h 173"/>
                  <a:gd name="T6" fmla="*/ 319 w 150"/>
                  <a:gd name="T7" fmla="*/ 375 h 173"/>
                  <a:gd name="T8" fmla="*/ 411 w 150"/>
                  <a:gd name="T9" fmla="*/ 198 h 173"/>
                  <a:gd name="T10" fmla="*/ 599 w 150"/>
                  <a:gd name="T11" fmla="*/ 63 h 173"/>
                  <a:gd name="T12" fmla="*/ 438 w 150"/>
                  <a:gd name="T13" fmla="*/ 0 h 173"/>
                  <a:gd name="T14" fmla="*/ 438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D5996E06-9D94-4D5A-862D-541753935D7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628 w 1684"/>
                  <a:gd name="T1" fmla="*/ 0 h 880"/>
                  <a:gd name="T2" fmla="*/ 254 w 1684"/>
                  <a:gd name="T3" fmla="*/ 119 h 880"/>
                  <a:gd name="T4" fmla="*/ 0 w 1684"/>
                  <a:gd name="T5" fmla="*/ 474 h 880"/>
                  <a:gd name="T6" fmla="*/ 271 w 1684"/>
                  <a:gd name="T7" fmla="*/ 817 h 880"/>
                  <a:gd name="T8" fmla="*/ 4763 w 1684"/>
                  <a:gd name="T9" fmla="*/ 1974 h 880"/>
                  <a:gd name="T10" fmla="*/ 5731 w 1684"/>
                  <a:gd name="T11" fmla="*/ 1902 h 880"/>
                  <a:gd name="T12" fmla="*/ 6515 w 1684"/>
                  <a:gd name="T13" fmla="*/ 2004 h 880"/>
                  <a:gd name="T14" fmla="*/ 6787 w 1684"/>
                  <a:gd name="T15" fmla="*/ 1841 h 880"/>
                  <a:gd name="T16" fmla="*/ 6053 w 1684"/>
                  <a:gd name="T17" fmla="*/ 1512 h 880"/>
                  <a:gd name="T18" fmla="*/ 5754 w 1684"/>
                  <a:gd name="T19" fmla="*/ 1167 h 880"/>
                  <a:gd name="T20" fmla="*/ 5519 w 1684"/>
                  <a:gd name="T21" fmla="*/ 1200 h 880"/>
                  <a:gd name="T22" fmla="*/ 5799 w 1684"/>
                  <a:gd name="T23" fmla="*/ 1512 h 880"/>
                  <a:gd name="T24" fmla="*/ 6360 w 1684"/>
                  <a:gd name="T25" fmla="*/ 1844 h 880"/>
                  <a:gd name="T26" fmla="*/ 5696 w 1684"/>
                  <a:gd name="T27" fmla="*/ 1792 h 880"/>
                  <a:gd name="T28" fmla="*/ 4912 w 1684"/>
                  <a:gd name="T29" fmla="*/ 1852 h 880"/>
                  <a:gd name="T30" fmla="*/ 5057 w 1684"/>
                  <a:gd name="T31" fmla="*/ 1479 h 880"/>
                  <a:gd name="T32" fmla="*/ 5393 w 1684"/>
                  <a:gd name="T33" fmla="*/ 1225 h 880"/>
                  <a:gd name="T34" fmla="*/ 5000 w 1684"/>
                  <a:gd name="T35" fmla="*/ 1257 h 880"/>
                  <a:gd name="T36" fmla="*/ 4695 w 1684"/>
                  <a:gd name="T37" fmla="*/ 1499 h 880"/>
                  <a:gd name="T38" fmla="*/ 4591 w 1684"/>
                  <a:gd name="T39" fmla="*/ 1802 h 880"/>
                  <a:gd name="T40" fmla="*/ 432 w 1684"/>
                  <a:gd name="T41" fmla="*/ 706 h 880"/>
                  <a:gd name="T42" fmla="*/ 322 w 1684"/>
                  <a:gd name="T43" fmla="*/ 489 h 880"/>
                  <a:gd name="T44" fmla="*/ 415 w 1684"/>
                  <a:gd name="T45" fmla="*/ 217 h 880"/>
                  <a:gd name="T46" fmla="*/ 873 w 1684"/>
                  <a:gd name="T47" fmla="*/ 0 h 880"/>
                  <a:gd name="T48" fmla="*/ 628 w 1684"/>
                  <a:gd name="T49" fmla="*/ 0 h 880"/>
                  <a:gd name="T50" fmla="*/ 628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01951D1A-4391-40B7-A96C-4340FA05EF5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404 w 1190"/>
                  <a:gd name="T1" fmla="*/ 0 h 500"/>
                  <a:gd name="T2" fmla="*/ 4796 w 1190"/>
                  <a:gd name="T3" fmla="*/ 1114 h 500"/>
                  <a:gd name="T4" fmla="*/ 4334 w 1190"/>
                  <a:gd name="T5" fmla="*/ 1137 h 500"/>
                  <a:gd name="T6" fmla="*/ 0 w 1190"/>
                  <a:gd name="T7" fmla="*/ 61 h 500"/>
                  <a:gd name="T8" fmla="*/ 404 w 1190"/>
                  <a:gd name="T9" fmla="*/ 0 h 500"/>
                  <a:gd name="T10" fmla="*/ 404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6F997D7D-88FB-44DE-9C0C-0CBF3210F97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471 w 160"/>
                  <a:gd name="T1" fmla="*/ 0 h 335"/>
                  <a:gd name="T2" fmla="*/ 77 w 160"/>
                  <a:gd name="T3" fmla="*/ 239 h 335"/>
                  <a:gd name="T4" fmla="*/ 0 w 160"/>
                  <a:gd name="T5" fmla="*/ 515 h 335"/>
                  <a:gd name="T6" fmla="*/ 135 w 160"/>
                  <a:gd name="T7" fmla="*/ 704 h 335"/>
                  <a:gd name="T8" fmla="*/ 380 w 160"/>
                  <a:gd name="T9" fmla="*/ 751 h 335"/>
                  <a:gd name="T10" fmla="*/ 308 w 160"/>
                  <a:gd name="T11" fmla="*/ 344 h 335"/>
                  <a:gd name="T12" fmla="*/ 648 w 160"/>
                  <a:gd name="T13" fmla="*/ 39 h 335"/>
                  <a:gd name="T14" fmla="*/ 471 w 160"/>
                  <a:gd name="T15" fmla="*/ 0 h 335"/>
                  <a:gd name="T16" fmla="*/ 471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4DF7CDE3-8C05-4E27-B5ED-FA1651B6B6D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57 w 489"/>
                  <a:gd name="T1" fmla="*/ 79 h 296"/>
                  <a:gd name="T2" fmla="*/ 637 w 489"/>
                  <a:gd name="T3" fmla="*/ 151 h 296"/>
                  <a:gd name="T4" fmla="*/ 1292 w 489"/>
                  <a:gd name="T5" fmla="*/ 314 h 296"/>
                  <a:gd name="T6" fmla="*/ 1755 w 489"/>
                  <a:gd name="T7" fmla="*/ 557 h 296"/>
                  <a:gd name="T8" fmla="*/ 1300 w 489"/>
                  <a:gd name="T9" fmla="*/ 526 h 296"/>
                  <a:gd name="T10" fmla="*/ 553 w 489"/>
                  <a:gd name="T11" fmla="*/ 334 h 296"/>
                  <a:gd name="T12" fmla="*/ 199 w 489"/>
                  <a:gd name="T13" fmla="*/ 183 h 296"/>
                  <a:gd name="T14" fmla="*/ 425 w 489"/>
                  <a:gd name="T15" fmla="*/ 373 h 296"/>
                  <a:gd name="T16" fmla="*/ 1084 w 489"/>
                  <a:gd name="T17" fmla="*/ 617 h 296"/>
                  <a:gd name="T18" fmla="*/ 1857 w 489"/>
                  <a:gd name="T19" fmla="*/ 678 h 296"/>
                  <a:gd name="T20" fmla="*/ 1949 w 489"/>
                  <a:gd name="T21" fmla="*/ 512 h 296"/>
                  <a:gd name="T22" fmla="*/ 1571 w 489"/>
                  <a:gd name="T23" fmla="*/ 275 h 296"/>
                  <a:gd name="T24" fmla="*/ 677 w 489"/>
                  <a:gd name="T25" fmla="*/ 39 h 296"/>
                  <a:gd name="T26" fmla="*/ 0 w 489"/>
                  <a:gd name="T27" fmla="*/ 0 h 296"/>
                  <a:gd name="T28" fmla="*/ 57 w 489"/>
                  <a:gd name="T29" fmla="*/ 79 h 296"/>
                  <a:gd name="T30" fmla="*/ 57 w 489"/>
                  <a:gd name="T31" fmla="*/ 7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E16E1936-6D97-4FCF-BD05-86A84E3027BB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21AB6C4D-8FE2-492F-A935-71B0E4F8423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313 w 794"/>
                <a:gd name="T1" fmla="*/ 99 h 414"/>
                <a:gd name="T2" fmla="*/ 280 w 794"/>
                <a:gd name="T3" fmla="*/ 80 h 414"/>
                <a:gd name="T4" fmla="*/ 219 w 794"/>
                <a:gd name="T5" fmla="*/ 52 h 414"/>
                <a:gd name="T6" fmla="*/ 28 w 794"/>
                <a:gd name="T7" fmla="*/ 0 h 414"/>
                <a:gd name="T8" fmla="*/ 9 w 794"/>
                <a:gd name="T9" fmla="*/ 5 h 414"/>
                <a:gd name="T10" fmla="*/ 0 w 794"/>
                <a:gd name="T11" fmla="*/ 21 h 414"/>
                <a:gd name="T12" fmla="*/ 10 w 794"/>
                <a:gd name="T13" fmla="*/ 39 h 414"/>
                <a:gd name="T14" fmla="*/ 225 w 794"/>
                <a:gd name="T15" fmla="*/ 103 h 414"/>
                <a:gd name="T16" fmla="*/ 272 w 794"/>
                <a:gd name="T17" fmla="*/ 98 h 414"/>
                <a:gd name="T18" fmla="*/ 310 w 794"/>
                <a:gd name="T19" fmla="*/ 104 h 414"/>
                <a:gd name="T20" fmla="*/ 313 w 794"/>
                <a:gd name="T21" fmla="*/ 99 h 414"/>
                <a:gd name="T22" fmla="*/ 313 w 794"/>
                <a:gd name="T23" fmla="*/ 99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6A90D434-8ACF-4C40-A5F0-EADC2369E1A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3 w 1586"/>
                <a:gd name="T1" fmla="*/ 0 h 821"/>
                <a:gd name="T2" fmla="*/ 32 w 1586"/>
                <a:gd name="T3" fmla="*/ 8 h 821"/>
                <a:gd name="T4" fmla="*/ 35 w 1586"/>
                <a:gd name="T5" fmla="*/ 10 h 821"/>
                <a:gd name="T6" fmla="*/ 39 w 1586"/>
                <a:gd name="T7" fmla="*/ 12 h 821"/>
                <a:gd name="T8" fmla="*/ 38 w 1586"/>
                <a:gd name="T9" fmla="*/ 13 h 821"/>
                <a:gd name="T10" fmla="*/ 33 w 1586"/>
                <a:gd name="T11" fmla="*/ 12 h 821"/>
                <a:gd name="T12" fmla="*/ 28 w 1586"/>
                <a:gd name="T13" fmla="*/ 13 h 821"/>
                <a:gd name="T14" fmla="*/ 1 w 1586"/>
                <a:gd name="T15" fmla="*/ 5 h 821"/>
                <a:gd name="T16" fmla="*/ 0 w 1586"/>
                <a:gd name="T17" fmla="*/ 2 h 821"/>
                <a:gd name="T18" fmla="*/ 1 w 1586"/>
                <a:gd name="T19" fmla="*/ 0 h 821"/>
                <a:gd name="T20" fmla="*/ 3 w 1586"/>
                <a:gd name="T21" fmla="*/ 0 h 821"/>
                <a:gd name="T22" fmla="*/ 3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9D7FF5AE-C6D7-4210-AD74-8EB6C61A73D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5 h 747"/>
                <a:gd name="T2" fmla="*/ 23 w 1049"/>
                <a:gd name="T3" fmla="*/ 12 h 747"/>
                <a:gd name="T4" fmla="*/ 23 w 1049"/>
                <a:gd name="T5" fmla="*/ 9 h 747"/>
                <a:gd name="T6" fmla="*/ 26 w 1049"/>
                <a:gd name="T7" fmla="*/ 7 h 747"/>
                <a:gd name="T8" fmla="*/ 2 w 1049"/>
                <a:gd name="T9" fmla="*/ 0 h 747"/>
                <a:gd name="T10" fmla="*/ 0 w 1049"/>
                <a:gd name="T11" fmla="*/ 2 h 747"/>
                <a:gd name="T12" fmla="*/ 0 w 1049"/>
                <a:gd name="T13" fmla="*/ 5 h 747"/>
                <a:gd name="T14" fmla="*/ 0 w 1049"/>
                <a:gd name="T15" fmla="*/ 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E19340BB-DAE5-4C85-A645-909EDFC3085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8AA967D4-A125-4BF6-A4F6-5189EBB87E2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3 w 150"/>
                  <a:gd name="T1" fmla="*/ 0 h 173"/>
                  <a:gd name="T2" fmla="*/ 1 w 150"/>
                  <a:gd name="T3" fmla="*/ 1 h 173"/>
                  <a:gd name="T4" fmla="*/ 0 w 150"/>
                  <a:gd name="T5" fmla="*/ 3 h 173"/>
                  <a:gd name="T6" fmla="*/ 2 w 150"/>
                  <a:gd name="T7" fmla="*/ 2 h 173"/>
                  <a:gd name="T8" fmla="*/ 2 w 150"/>
                  <a:gd name="T9" fmla="*/ 1 h 173"/>
                  <a:gd name="T10" fmla="*/ 4 w 150"/>
                  <a:gd name="T11" fmla="*/ 0 h 173"/>
                  <a:gd name="T12" fmla="*/ 3 w 150"/>
                  <a:gd name="T13" fmla="*/ 0 h 173"/>
                  <a:gd name="T14" fmla="*/ 3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BB317021-0C69-4B8F-827F-83B4E5B2E7F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4 w 1684"/>
                  <a:gd name="T1" fmla="*/ 0 h 880"/>
                  <a:gd name="T2" fmla="*/ 2 w 1684"/>
                  <a:gd name="T3" fmla="*/ 1 h 880"/>
                  <a:gd name="T4" fmla="*/ 0 w 1684"/>
                  <a:gd name="T5" fmla="*/ 3 h 880"/>
                  <a:gd name="T6" fmla="*/ 2 w 1684"/>
                  <a:gd name="T7" fmla="*/ 6 h 880"/>
                  <a:gd name="T8" fmla="*/ 29 w 1684"/>
                  <a:gd name="T9" fmla="*/ 13 h 880"/>
                  <a:gd name="T10" fmla="*/ 35 w 1684"/>
                  <a:gd name="T11" fmla="*/ 13 h 880"/>
                  <a:gd name="T12" fmla="*/ 40 w 1684"/>
                  <a:gd name="T13" fmla="*/ 14 h 880"/>
                  <a:gd name="T14" fmla="*/ 42 w 1684"/>
                  <a:gd name="T15" fmla="*/ 13 h 880"/>
                  <a:gd name="T16" fmla="*/ 37 w 1684"/>
                  <a:gd name="T17" fmla="*/ 10 h 880"/>
                  <a:gd name="T18" fmla="*/ 35 w 1684"/>
                  <a:gd name="T19" fmla="*/ 8 h 880"/>
                  <a:gd name="T20" fmla="*/ 34 w 1684"/>
                  <a:gd name="T21" fmla="*/ 8 h 880"/>
                  <a:gd name="T22" fmla="*/ 36 w 1684"/>
                  <a:gd name="T23" fmla="*/ 10 h 880"/>
                  <a:gd name="T24" fmla="*/ 39 w 1684"/>
                  <a:gd name="T25" fmla="*/ 13 h 880"/>
                  <a:gd name="T26" fmla="*/ 35 w 1684"/>
                  <a:gd name="T27" fmla="*/ 12 h 880"/>
                  <a:gd name="T28" fmla="*/ 30 w 1684"/>
                  <a:gd name="T29" fmla="*/ 13 h 880"/>
                  <a:gd name="T30" fmla="*/ 31 w 1684"/>
                  <a:gd name="T31" fmla="*/ 10 h 880"/>
                  <a:gd name="T32" fmla="*/ 33 w 1684"/>
                  <a:gd name="T33" fmla="*/ 8 h 880"/>
                  <a:gd name="T34" fmla="*/ 30 w 1684"/>
                  <a:gd name="T35" fmla="*/ 8 h 880"/>
                  <a:gd name="T36" fmla="*/ 29 w 1684"/>
                  <a:gd name="T37" fmla="*/ 10 h 880"/>
                  <a:gd name="T38" fmla="*/ 28 w 1684"/>
                  <a:gd name="T39" fmla="*/ 12 h 880"/>
                  <a:gd name="T40" fmla="*/ 3 w 1684"/>
                  <a:gd name="T41" fmla="*/ 5 h 880"/>
                  <a:gd name="T42" fmla="*/ 2 w 1684"/>
                  <a:gd name="T43" fmla="*/ 4 h 880"/>
                  <a:gd name="T44" fmla="*/ 2 w 1684"/>
                  <a:gd name="T45" fmla="*/ 1 h 880"/>
                  <a:gd name="T46" fmla="*/ 5 w 1684"/>
                  <a:gd name="T47" fmla="*/ 0 h 880"/>
                  <a:gd name="T48" fmla="*/ 4 w 1684"/>
                  <a:gd name="T49" fmla="*/ 0 h 880"/>
                  <a:gd name="T50" fmla="*/ 4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40D2CFB7-FBE0-41E1-93B7-4AA62062833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2 w 1190"/>
                  <a:gd name="T1" fmla="*/ 0 h 500"/>
                  <a:gd name="T2" fmla="*/ 29 w 1190"/>
                  <a:gd name="T3" fmla="*/ 7 h 500"/>
                  <a:gd name="T4" fmla="*/ 27 w 1190"/>
                  <a:gd name="T5" fmla="*/ 8 h 500"/>
                  <a:gd name="T6" fmla="*/ 0 w 1190"/>
                  <a:gd name="T7" fmla="*/ 0 h 500"/>
                  <a:gd name="T8" fmla="*/ 2 w 1190"/>
                  <a:gd name="T9" fmla="*/ 0 h 500"/>
                  <a:gd name="T10" fmla="*/ 2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9D492BE3-E827-4527-AE8F-922F476552D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3 w 160"/>
                  <a:gd name="T1" fmla="*/ 0 h 335"/>
                  <a:gd name="T2" fmla="*/ 0 w 160"/>
                  <a:gd name="T3" fmla="*/ 2 h 335"/>
                  <a:gd name="T4" fmla="*/ 0 w 160"/>
                  <a:gd name="T5" fmla="*/ 4 h 335"/>
                  <a:gd name="T6" fmla="*/ 1 w 160"/>
                  <a:gd name="T7" fmla="*/ 5 h 335"/>
                  <a:gd name="T8" fmla="*/ 2 w 160"/>
                  <a:gd name="T9" fmla="*/ 5 h 335"/>
                  <a:gd name="T10" fmla="*/ 2 w 160"/>
                  <a:gd name="T11" fmla="*/ 2 h 335"/>
                  <a:gd name="T12" fmla="*/ 4 w 160"/>
                  <a:gd name="T13" fmla="*/ 0 h 335"/>
                  <a:gd name="T14" fmla="*/ 3 w 160"/>
                  <a:gd name="T15" fmla="*/ 0 h 335"/>
                  <a:gd name="T16" fmla="*/ 3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30436121-0198-4711-BC36-6D7B5555546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0 w 489"/>
                  <a:gd name="T1" fmla="*/ 0 h 296"/>
                  <a:gd name="T2" fmla="*/ 4 w 489"/>
                  <a:gd name="T3" fmla="*/ 1 h 296"/>
                  <a:gd name="T4" fmla="*/ 8 w 489"/>
                  <a:gd name="T5" fmla="*/ 2 h 296"/>
                  <a:gd name="T6" fmla="*/ 11 w 489"/>
                  <a:gd name="T7" fmla="*/ 4 h 296"/>
                  <a:gd name="T8" fmla="*/ 8 w 489"/>
                  <a:gd name="T9" fmla="*/ 4 h 296"/>
                  <a:gd name="T10" fmla="*/ 4 w 489"/>
                  <a:gd name="T11" fmla="*/ 2 h 296"/>
                  <a:gd name="T12" fmla="*/ 1 w 489"/>
                  <a:gd name="T13" fmla="*/ 1 h 296"/>
                  <a:gd name="T14" fmla="*/ 3 w 489"/>
                  <a:gd name="T15" fmla="*/ 2 h 296"/>
                  <a:gd name="T16" fmla="*/ 7 w 489"/>
                  <a:gd name="T17" fmla="*/ 4 h 296"/>
                  <a:gd name="T18" fmla="*/ 11 w 489"/>
                  <a:gd name="T19" fmla="*/ 5 h 296"/>
                  <a:gd name="T20" fmla="*/ 12 w 489"/>
                  <a:gd name="T21" fmla="*/ 4 h 296"/>
                  <a:gd name="T22" fmla="*/ 9 w 489"/>
                  <a:gd name="T23" fmla="*/ 2 h 296"/>
                  <a:gd name="T24" fmla="*/ 4 w 489"/>
                  <a:gd name="T25" fmla="*/ 0 h 296"/>
                  <a:gd name="T26" fmla="*/ 0 w 489"/>
                  <a:gd name="T27" fmla="*/ 0 h 296"/>
                  <a:gd name="T28" fmla="*/ 0 w 489"/>
                  <a:gd name="T29" fmla="*/ 0 h 296"/>
                  <a:gd name="T30" fmla="*/ 0 w 489"/>
                  <a:gd name="T31" fmla="*/ 0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027225CA-490B-43B2-AA17-AF1336FA35C6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2147483646 w 4288"/>
              <a:gd name="T3" fmla="*/ 2147483646 h 459"/>
              <a:gd name="T4" fmla="*/ 2147483646 w 4288"/>
              <a:gd name="T5" fmla="*/ 2147483646 h 459"/>
              <a:gd name="T6" fmla="*/ 2147483646 w 4288"/>
              <a:gd name="T7" fmla="*/ 2147483646 h 459"/>
              <a:gd name="T8" fmla="*/ 2147483646 w 4288"/>
              <a:gd name="T9" fmla="*/ 2147483646 h 459"/>
              <a:gd name="T10" fmla="*/ 2147483646 w 4288"/>
              <a:gd name="T11" fmla="*/ 2147483646 h 459"/>
              <a:gd name="T12" fmla="*/ 2147483646 w 4288"/>
              <a:gd name="T13" fmla="*/ 214748364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57ECEEB3-1A02-42C4-8470-D27941237BF8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2147483646 h 240"/>
              <a:gd name="T2" fmla="*/ 2147483646 w 560"/>
              <a:gd name="T3" fmla="*/ 2147483646 h 240"/>
              <a:gd name="T4" fmla="*/ 2147483646 w 560"/>
              <a:gd name="T5" fmla="*/ 2147483646 h 240"/>
              <a:gd name="T6" fmla="*/ 2147483646 w 560"/>
              <a:gd name="T7" fmla="*/ 2147483646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r-HR" altLang="sr-Latn-RS" noProof="0"/>
              <a:t>Click to edit Master title style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hr-HR" altLang="sr-Latn-RS" noProof="0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7250C0E3-D219-49D7-AFAA-AF691CDE6D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5127273F-E157-485E-A688-B025C81C3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3B413F1F-9FC2-4549-BF39-F0D7D04F39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A33316-5692-4CFE-84E3-C8DF8DEDEA5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7090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569BD50-AF85-4A4B-810D-D37F1F8E3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47DCB4-40F8-432F-8E87-18DBFB1557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3213C2E-7F7E-4340-B171-E9BF2B8339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8F54-F77A-461D-A1E1-07C438BA93B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808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894B430-AC57-4159-A363-E19FA64DF4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D5F192D-C75B-4733-B861-02E954DA70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260800C-DF23-4DC6-9318-5174F9C18E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89795-F46B-4C77-8155-C0BE2ADEC9DD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6510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B1D7EEB-EF0C-46CF-B106-A316320427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7CBD1B0-2299-4172-8E64-49D0D1F79F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83CD592-6385-4030-9D85-E99B783DD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A59C6-4B74-47A6-A508-B275A63BFFB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739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0D28C39-2243-4D6E-B071-C4093478EA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953707-8614-4500-8DC7-89B9F6C8ED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C2B77CB-690E-4502-8E48-54E0F1CAA4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2A38-853B-411C-B162-FCB1FFAE08B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3015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72EEE2-136A-4752-8BA6-AFAF7F9771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6EF50B-9B7F-44B0-8167-777CA0F50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814DDC2-7BD7-4478-AA11-D48BBD63EA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135D2-7041-4ED9-B351-710A89501CB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8255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D657328-E347-4327-8C7D-C829F4D9EE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2277FC6-A614-46DD-9795-A54A7B42B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F189C6F-8410-40BA-B717-012287F3FF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12059-8A21-43F2-9A77-473E286B099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1300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D959FB4-DF38-4154-AFAA-5F575468AF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5943B0-3B90-4456-9084-0B2A8E24BF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805E47A-2534-417D-939A-EF7D02526A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4ED0-5A02-4EB5-9F19-D3066BDCD21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6955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4960BAFE-783E-4B57-BFCE-A7EEC36361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CCFC93DD-963C-4EB8-8FC0-0564234E9B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A10691E-E228-4B91-AAFA-0173A7160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1B175-654D-44BB-AAA4-C8E3FD98059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6803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0A52C7-00EC-442D-BAF0-2E810D1C2C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8719A5-A59F-4BCA-8C58-15B93E0909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A9707B3-39D7-4246-A6ED-9657FDD82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66E85-1018-44BE-A24F-8AA4F166E85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0344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BC318E-5DD9-4915-89DD-D91048D58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E6B8C4-D528-4E39-8330-468CE7A7BE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616F420-DA4E-416A-A0F0-7C52D2816C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BEDC1-6A52-40CF-96CF-F49652C116B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3496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B21CF378-428E-420F-AA08-BAC886D58339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147483646 w 2903"/>
              <a:gd name="T1" fmla="*/ 2147483646 h 3686"/>
              <a:gd name="T2" fmla="*/ 2147483646 w 2903"/>
              <a:gd name="T3" fmla="*/ 2147483646 h 3686"/>
              <a:gd name="T4" fmla="*/ 2147483646 w 2903"/>
              <a:gd name="T5" fmla="*/ 0 h 3686"/>
              <a:gd name="T6" fmla="*/ 2147483646 w 2903"/>
              <a:gd name="T7" fmla="*/ 2147483646 h 3686"/>
              <a:gd name="T8" fmla="*/ 2147483646 w 2903"/>
              <a:gd name="T9" fmla="*/ 2147483646 h 3686"/>
              <a:gd name="T10" fmla="*/ 0 w 2903"/>
              <a:gd name="T11" fmla="*/ 2147483646 h 3686"/>
              <a:gd name="T12" fmla="*/ 2147483646 w 2903"/>
              <a:gd name="T13" fmla="*/ 2147483646 h 3686"/>
              <a:gd name="T14" fmla="*/ 2147483646 w 2903"/>
              <a:gd name="T15" fmla="*/ 2147483646 h 3686"/>
              <a:gd name="T16" fmla="*/ 2147483646 w 2903"/>
              <a:gd name="T17" fmla="*/ 2147483646 h 3686"/>
              <a:gd name="T18" fmla="*/ 2147483646 w 2903"/>
              <a:gd name="T19" fmla="*/ 2147483646 h 3686"/>
              <a:gd name="T20" fmla="*/ 2147483646 w 2903"/>
              <a:gd name="T21" fmla="*/ 2147483646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7FCB2BC-DB51-4DF2-802B-AC2273F74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671052-6D7F-40CB-99D7-0AAB49849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Click to edit Master text styles</a:t>
            </a:r>
          </a:p>
          <a:p>
            <a:pPr lvl="1"/>
            <a:r>
              <a:rPr lang="hr-HR" altLang="sr-Latn-RS"/>
              <a:t>Second level</a:t>
            </a:r>
          </a:p>
          <a:p>
            <a:pPr lvl="2"/>
            <a:r>
              <a:rPr lang="hr-HR" altLang="sr-Latn-RS"/>
              <a:t>Third level</a:t>
            </a:r>
          </a:p>
          <a:p>
            <a:pPr lvl="3"/>
            <a:r>
              <a:rPr lang="hr-HR" altLang="sr-Latn-RS"/>
              <a:t>Fourth level</a:t>
            </a:r>
          </a:p>
          <a:p>
            <a:pPr lvl="4"/>
            <a:r>
              <a:rPr lang="hr-HR" altLang="sr-Latn-RS"/>
              <a:t>Fifth level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DEA2EDD1-5C30-4F1C-A76C-E59577ED85D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3D1919EC-6B68-46F2-9F7D-391BE1A534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hr-HR" altLang="sr-Latn-R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C1292915-A3A5-4BCC-A20C-25F1561714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DAF209A-8B65-4FB2-AE9B-31009D4F7E4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CA832A59-A57D-48EC-81AA-E69CAC5E3FB1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147483646 w 2911"/>
              <a:gd name="T1" fmla="*/ 0 h 3703"/>
              <a:gd name="T2" fmla="*/ 2147483646 w 2911"/>
              <a:gd name="T3" fmla="*/ 2147483646 h 3703"/>
              <a:gd name="T4" fmla="*/ 2147483646 w 2911"/>
              <a:gd name="T5" fmla="*/ 2147483646 h 3703"/>
              <a:gd name="T6" fmla="*/ 0 w 2911"/>
              <a:gd name="T7" fmla="*/ 2147483646 h 3703"/>
              <a:gd name="T8" fmla="*/ 2147483646 w 2911"/>
              <a:gd name="T9" fmla="*/ 2147483646 h 3703"/>
              <a:gd name="T10" fmla="*/ 2147483646 w 2911"/>
              <a:gd name="T11" fmla="*/ 2147483646 h 3703"/>
              <a:gd name="T12" fmla="*/ 2147483646 w 2911"/>
              <a:gd name="T13" fmla="*/ 2147483646 h 3703"/>
              <a:gd name="T14" fmla="*/ 2147483646 w 2911"/>
              <a:gd name="T15" fmla="*/ 2147483646 h 3703"/>
              <a:gd name="T16" fmla="*/ 2147483646 w 2911"/>
              <a:gd name="T17" fmla="*/ 2147483646 h 3703"/>
              <a:gd name="T18" fmla="*/ 2147483646 w 2911"/>
              <a:gd name="T19" fmla="*/ 0 h 3703"/>
              <a:gd name="T20" fmla="*/ 214748364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368C3F53-148D-4D22-98CD-2868E263F8DA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147483646 h 2777"/>
              <a:gd name="T2" fmla="*/ 2147483646 w 2561"/>
              <a:gd name="T3" fmla="*/ 2147483646 h 2777"/>
              <a:gd name="T4" fmla="*/ 2147483646 w 2561"/>
              <a:gd name="T5" fmla="*/ 2147483646 h 2777"/>
              <a:gd name="T6" fmla="*/ 2147483646 w 2561"/>
              <a:gd name="T7" fmla="*/ 2147483646 h 2777"/>
              <a:gd name="T8" fmla="*/ 2147483646 w 2561"/>
              <a:gd name="T9" fmla="*/ 2147483646 h 2777"/>
              <a:gd name="T10" fmla="*/ 2147483646 w 2561"/>
              <a:gd name="T11" fmla="*/ 0 h 2777"/>
              <a:gd name="T12" fmla="*/ 0 w 2561"/>
              <a:gd name="T13" fmla="*/ 2147483646 h 2777"/>
              <a:gd name="T14" fmla="*/ 0 w 2561"/>
              <a:gd name="T15" fmla="*/ 2147483646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1D4DFCDB-E3DB-428B-944D-BB2E48ECD02E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793B9BBA-D0A3-4752-8C24-3B54130870B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00 w 2177"/>
                <a:gd name="T1" fmla="*/ 79 h 1298"/>
                <a:gd name="T2" fmla="*/ 89 w 2177"/>
                <a:gd name="T3" fmla="*/ 70 h 1298"/>
                <a:gd name="T4" fmla="*/ 84 w 2177"/>
                <a:gd name="T5" fmla="*/ 30 h 1298"/>
                <a:gd name="T6" fmla="*/ 134 w 2177"/>
                <a:gd name="T7" fmla="*/ 21 h 1298"/>
                <a:gd name="T8" fmla="*/ 137 w 2177"/>
                <a:gd name="T9" fmla="*/ 13 h 1298"/>
                <a:gd name="T10" fmla="*/ 132 w 2177"/>
                <a:gd name="T11" fmla="*/ 7 h 1298"/>
                <a:gd name="T12" fmla="*/ 80 w 2177"/>
                <a:gd name="T13" fmla="*/ 14 h 1298"/>
                <a:gd name="T14" fmla="*/ 77 w 2177"/>
                <a:gd name="T15" fmla="*/ 2 h 1298"/>
                <a:gd name="T16" fmla="*/ 68 w 2177"/>
                <a:gd name="T17" fmla="*/ 0 h 1298"/>
                <a:gd name="T18" fmla="*/ 60 w 2177"/>
                <a:gd name="T19" fmla="*/ 2 h 1298"/>
                <a:gd name="T20" fmla="*/ 56 w 2177"/>
                <a:gd name="T21" fmla="*/ 7 h 1298"/>
                <a:gd name="T22" fmla="*/ 59 w 2177"/>
                <a:gd name="T23" fmla="*/ 18 h 1298"/>
                <a:gd name="T24" fmla="*/ 42 w 2177"/>
                <a:gd name="T25" fmla="*/ 28 h 1298"/>
                <a:gd name="T26" fmla="*/ 62 w 2177"/>
                <a:gd name="T27" fmla="*/ 30 h 1298"/>
                <a:gd name="T28" fmla="*/ 70 w 2177"/>
                <a:gd name="T29" fmla="*/ 56 h 1298"/>
                <a:gd name="T30" fmla="*/ 9 w 2177"/>
                <a:gd name="T31" fmla="*/ 30 h 1298"/>
                <a:gd name="T32" fmla="*/ 3 w 2177"/>
                <a:gd name="T33" fmla="*/ 32 h 1298"/>
                <a:gd name="T34" fmla="*/ 0 w 2177"/>
                <a:gd name="T35" fmla="*/ 40 h 1298"/>
                <a:gd name="T36" fmla="*/ 4 w 2177"/>
                <a:gd name="T37" fmla="*/ 49 h 1298"/>
                <a:gd name="T38" fmla="*/ 72 w 2177"/>
                <a:gd name="T39" fmla="*/ 81 h 1298"/>
                <a:gd name="T40" fmla="*/ 87 w 2177"/>
                <a:gd name="T41" fmla="*/ 79 h 1298"/>
                <a:gd name="T42" fmla="*/ 99 w 2177"/>
                <a:gd name="T43" fmla="*/ 82 h 1298"/>
                <a:gd name="T44" fmla="*/ 100 w 2177"/>
                <a:gd name="T45" fmla="*/ 79 h 1298"/>
                <a:gd name="T46" fmla="*/ 100 w 2177"/>
                <a:gd name="T47" fmla="*/ 79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131D138E-9D25-408A-AA27-3358305DE9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1 h 258"/>
                <a:gd name="T2" fmla="*/ 7 w 143"/>
                <a:gd name="T3" fmla="*/ 0 h 258"/>
                <a:gd name="T4" fmla="*/ 8 w 143"/>
                <a:gd name="T5" fmla="*/ 15 h 258"/>
                <a:gd name="T6" fmla="*/ 0 w 143"/>
                <a:gd name="T7" fmla="*/ 17 h 258"/>
                <a:gd name="T8" fmla="*/ 0 w 143"/>
                <a:gd name="T9" fmla="*/ 1 h 258"/>
                <a:gd name="T10" fmla="*/ 0 w 143"/>
                <a:gd name="T11" fmla="*/ 1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4FFEF014-0371-49F1-A93E-61B7730967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8 w 1586"/>
                <a:gd name="T1" fmla="*/ 0 h 821"/>
                <a:gd name="T2" fmla="*/ 83 w 1586"/>
                <a:gd name="T3" fmla="*/ 32 h 821"/>
                <a:gd name="T4" fmla="*/ 89 w 1586"/>
                <a:gd name="T5" fmla="*/ 39 h 821"/>
                <a:gd name="T6" fmla="*/ 99 w 1586"/>
                <a:gd name="T7" fmla="*/ 49 h 821"/>
                <a:gd name="T8" fmla="*/ 97 w 1586"/>
                <a:gd name="T9" fmla="*/ 51 h 821"/>
                <a:gd name="T10" fmla="*/ 84 w 1586"/>
                <a:gd name="T11" fmla="*/ 49 h 821"/>
                <a:gd name="T12" fmla="*/ 71 w 1586"/>
                <a:gd name="T13" fmla="*/ 50 h 821"/>
                <a:gd name="T14" fmla="*/ 2 w 1586"/>
                <a:gd name="T15" fmla="*/ 18 h 821"/>
                <a:gd name="T16" fmla="*/ 0 w 1586"/>
                <a:gd name="T17" fmla="*/ 9 h 821"/>
                <a:gd name="T18" fmla="*/ 2 w 1586"/>
                <a:gd name="T19" fmla="*/ 2 h 821"/>
                <a:gd name="T20" fmla="*/ 8 w 1586"/>
                <a:gd name="T21" fmla="*/ 0 h 821"/>
                <a:gd name="T22" fmla="*/ 8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75DFFA71-C40E-4FC9-8E3F-DA48B36B60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21 h 747"/>
                <a:gd name="T2" fmla="*/ 58 w 1049"/>
                <a:gd name="T3" fmla="*/ 47 h 747"/>
                <a:gd name="T4" fmla="*/ 59 w 1049"/>
                <a:gd name="T5" fmla="*/ 34 h 747"/>
                <a:gd name="T6" fmla="*/ 66 w 1049"/>
                <a:gd name="T7" fmla="*/ 27 h 747"/>
                <a:gd name="T8" fmla="*/ 5 w 1049"/>
                <a:gd name="T9" fmla="*/ 0 h 747"/>
                <a:gd name="T10" fmla="*/ 0 w 1049"/>
                <a:gd name="T11" fmla="*/ 8 h 747"/>
                <a:gd name="T12" fmla="*/ 0 w 1049"/>
                <a:gd name="T13" fmla="*/ 21 h 747"/>
                <a:gd name="T14" fmla="*/ 0 w 1049"/>
                <a:gd name="T15" fmla="*/ 2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865CF7CA-B099-4568-AE3D-23FF2A074B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 h 241"/>
                <a:gd name="T2" fmla="*/ 9 w 272"/>
                <a:gd name="T3" fmla="*/ 0 h 241"/>
                <a:gd name="T4" fmla="*/ 15 w 272"/>
                <a:gd name="T5" fmla="*/ 3 h 241"/>
                <a:gd name="T6" fmla="*/ 16 w 272"/>
                <a:gd name="T7" fmla="*/ 9 h 241"/>
                <a:gd name="T8" fmla="*/ 10 w 272"/>
                <a:gd name="T9" fmla="*/ 10 h 241"/>
                <a:gd name="T10" fmla="*/ 2 w 272"/>
                <a:gd name="T11" fmla="*/ 16 h 241"/>
                <a:gd name="T12" fmla="*/ 0 w 272"/>
                <a:gd name="T13" fmla="*/ 2 h 241"/>
                <a:gd name="T14" fmla="*/ 0 w 272"/>
                <a:gd name="T15" fmla="*/ 2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B58BFF3F-3946-44CA-81DB-5F97776611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0 w 152"/>
                <a:gd name="T1" fmla="*/ 1 h 224"/>
                <a:gd name="T2" fmla="*/ 10 w 152"/>
                <a:gd name="T3" fmla="*/ 14 h 224"/>
                <a:gd name="T4" fmla="*/ 0 w 152"/>
                <a:gd name="T5" fmla="*/ 1 h 224"/>
                <a:gd name="T6" fmla="*/ 5 w 152"/>
                <a:gd name="T7" fmla="*/ 0 h 224"/>
                <a:gd name="T8" fmla="*/ 10 w 152"/>
                <a:gd name="T9" fmla="*/ 1 h 224"/>
                <a:gd name="T10" fmla="*/ 10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26324A83-80E1-428D-B73D-BE6A10291F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5 h 764"/>
                <a:gd name="T2" fmla="*/ 6 w 386"/>
                <a:gd name="T3" fmla="*/ 0 h 764"/>
                <a:gd name="T4" fmla="*/ 15 w 386"/>
                <a:gd name="T5" fmla="*/ 1 h 764"/>
                <a:gd name="T6" fmla="*/ 25 w 386"/>
                <a:gd name="T7" fmla="*/ 48 h 764"/>
                <a:gd name="T8" fmla="*/ 18 w 386"/>
                <a:gd name="T9" fmla="*/ 46 h 764"/>
                <a:gd name="T10" fmla="*/ 10 w 386"/>
                <a:gd name="T11" fmla="*/ 43 h 764"/>
                <a:gd name="T12" fmla="*/ 0 w 386"/>
                <a:gd name="T13" fmla="*/ 5 h 764"/>
                <a:gd name="T14" fmla="*/ 0 w 386"/>
                <a:gd name="T15" fmla="*/ 5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ECE5AC2D-CF4C-4642-82D5-ED4EB5C9211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44 w 728"/>
                <a:gd name="T1" fmla="*/ 0 h 348"/>
                <a:gd name="T2" fmla="*/ 0 w 728"/>
                <a:gd name="T3" fmla="*/ 7 h 348"/>
                <a:gd name="T4" fmla="*/ 2 w 728"/>
                <a:gd name="T5" fmla="*/ 22 h 348"/>
                <a:gd name="T6" fmla="*/ 45 w 728"/>
                <a:gd name="T7" fmla="*/ 15 h 348"/>
                <a:gd name="T8" fmla="*/ 46 w 728"/>
                <a:gd name="T9" fmla="*/ 3 h 348"/>
                <a:gd name="T10" fmla="*/ 44 w 728"/>
                <a:gd name="T11" fmla="*/ 0 h 348"/>
                <a:gd name="T12" fmla="*/ 44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3EA9E5C5-F0C6-4128-9F7B-44D1224EC3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17 w 312"/>
                <a:gd name="T1" fmla="*/ 0 h 135"/>
                <a:gd name="T2" fmla="*/ 0 w 312"/>
                <a:gd name="T3" fmla="*/ 4 h 135"/>
                <a:gd name="T4" fmla="*/ 20 w 312"/>
                <a:gd name="T5" fmla="*/ 8 h 135"/>
                <a:gd name="T6" fmla="*/ 17 w 312"/>
                <a:gd name="T7" fmla="*/ 0 h 135"/>
                <a:gd name="T8" fmla="*/ 17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F4946D0B-CD77-443B-A2B9-5C4BE7C016D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18F582AB-C27F-4C95-9EE5-B8BA112F656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32EA2C4E-A9A6-4D74-B897-EA888638E3B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6 h 175"/>
                    <a:gd name="T2" fmla="*/ 8 w 313"/>
                    <a:gd name="T3" fmla="*/ 0 h 175"/>
                    <a:gd name="T4" fmla="*/ 14 w 313"/>
                    <a:gd name="T5" fmla="*/ 0 h 175"/>
                    <a:gd name="T6" fmla="*/ 19 w 313"/>
                    <a:gd name="T7" fmla="*/ 1 h 175"/>
                    <a:gd name="T8" fmla="*/ 20 w 313"/>
                    <a:gd name="T9" fmla="*/ 5 h 175"/>
                    <a:gd name="T10" fmla="*/ 11 w 313"/>
                    <a:gd name="T11" fmla="*/ 4 h 175"/>
                    <a:gd name="T12" fmla="*/ 5 w 313"/>
                    <a:gd name="T13" fmla="*/ 6 h 175"/>
                    <a:gd name="T14" fmla="*/ 1 w 313"/>
                    <a:gd name="T15" fmla="*/ 10 h 175"/>
                    <a:gd name="T16" fmla="*/ 0 w 313"/>
                    <a:gd name="T17" fmla="*/ 6 h 175"/>
                    <a:gd name="T18" fmla="*/ 0 w 313"/>
                    <a:gd name="T19" fmla="*/ 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C62A1CDD-50B8-4E8C-A60C-261E8F6BCBD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3 h 266"/>
                    <a:gd name="T2" fmla="*/ 10 w 230"/>
                    <a:gd name="T3" fmla="*/ 17 h 266"/>
                    <a:gd name="T4" fmla="*/ 15 w 230"/>
                    <a:gd name="T5" fmla="*/ 16 h 266"/>
                    <a:gd name="T6" fmla="*/ 14 w 230"/>
                    <a:gd name="T7" fmla="*/ 2 h 266"/>
                    <a:gd name="T8" fmla="*/ 11 w 230"/>
                    <a:gd name="T9" fmla="*/ 0 h 266"/>
                    <a:gd name="T10" fmla="*/ 12 w 230"/>
                    <a:gd name="T11" fmla="*/ 13 h 266"/>
                    <a:gd name="T12" fmla="*/ 5 w 230"/>
                    <a:gd name="T13" fmla="*/ 1 h 266"/>
                    <a:gd name="T14" fmla="*/ 0 w 230"/>
                    <a:gd name="T15" fmla="*/ 3 h 266"/>
                    <a:gd name="T16" fmla="*/ 0 w 230"/>
                    <a:gd name="T17" fmla="*/ 3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933ABB38-1E26-4DF0-AD95-786CC7BDEDF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2 h 234"/>
                    <a:gd name="T2" fmla="*/ 2 w 87"/>
                    <a:gd name="T3" fmla="*/ 6 h 234"/>
                    <a:gd name="T4" fmla="*/ 2 w 87"/>
                    <a:gd name="T5" fmla="*/ 10 h 234"/>
                    <a:gd name="T6" fmla="*/ 1 w 87"/>
                    <a:gd name="T7" fmla="*/ 15 h 234"/>
                    <a:gd name="T8" fmla="*/ 5 w 87"/>
                    <a:gd name="T9" fmla="*/ 14 h 234"/>
                    <a:gd name="T10" fmla="*/ 5 w 87"/>
                    <a:gd name="T11" fmla="*/ 8 h 234"/>
                    <a:gd name="T12" fmla="*/ 2 w 87"/>
                    <a:gd name="T13" fmla="*/ 0 h 234"/>
                    <a:gd name="T14" fmla="*/ 0 w 87"/>
                    <a:gd name="T15" fmla="*/ 2 h 234"/>
                    <a:gd name="T16" fmla="*/ 0 w 87"/>
                    <a:gd name="T17" fmla="*/ 2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BDB1F23B-C432-4F1E-B415-1B87700277D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7 w 1190"/>
                  <a:gd name="T1" fmla="*/ 0 h 500"/>
                  <a:gd name="T2" fmla="*/ 75 w 1190"/>
                  <a:gd name="T3" fmla="*/ 31 h 500"/>
                  <a:gd name="T4" fmla="*/ 68 w 1190"/>
                  <a:gd name="T5" fmla="*/ 32 h 500"/>
                  <a:gd name="T6" fmla="*/ 0 w 1190"/>
                  <a:gd name="T7" fmla="*/ 2 h 500"/>
                  <a:gd name="T8" fmla="*/ 7 w 1190"/>
                  <a:gd name="T9" fmla="*/ 0 h 500"/>
                  <a:gd name="T10" fmla="*/ 7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B259A994-089A-4810-95CE-E8118BF0C3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0 w 489"/>
                  <a:gd name="T1" fmla="*/ 3 h 296"/>
                  <a:gd name="T2" fmla="*/ 10 w 489"/>
                  <a:gd name="T3" fmla="*/ 5 h 296"/>
                  <a:gd name="T4" fmla="*/ 20 w 489"/>
                  <a:gd name="T5" fmla="*/ 9 h 296"/>
                  <a:gd name="T6" fmla="*/ 27 w 489"/>
                  <a:gd name="T7" fmla="*/ 16 h 296"/>
                  <a:gd name="T8" fmla="*/ 20 w 489"/>
                  <a:gd name="T9" fmla="*/ 15 h 296"/>
                  <a:gd name="T10" fmla="*/ 8 w 489"/>
                  <a:gd name="T11" fmla="*/ 10 h 296"/>
                  <a:gd name="T12" fmla="*/ 3 w 489"/>
                  <a:gd name="T13" fmla="*/ 5 h 296"/>
                  <a:gd name="T14" fmla="*/ 6 w 489"/>
                  <a:gd name="T15" fmla="*/ 11 h 296"/>
                  <a:gd name="T16" fmla="*/ 17 w 489"/>
                  <a:gd name="T17" fmla="*/ 17 h 296"/>
                  <a:gd name="T18" fmla="*/ 29 w 489"/>
                  <a:gd name="T19" fmla="*/ 19 h 296"/>
                  <a:gd name="T20" fmla="*/ 30 w 489"/>
                  <a:gd name="T21" fmla="*/ 14 h 296"/>
                  <a:gd name="T22" fmla="*/ 24 w 489"/>
                  <a:gd name="T23" fmla="*/ 8 h 296"/>
                  <a:gd name="T24" fmla="*/ 10 w 489"/>
                  <a:gd name="T25" fmla="*/ 2 h 296"/>
                  <a:gd name="T26" fmla="*/ 0 w 489"/>
                  <a:gd name="T27" fmla="*/ 0 h 296"/>
                  <a:gd name="T28" fmla="*/ 0 w 489"/>
                  <a:gd name="T29" fmla="*/ 3 h 296"/>
                  <a:gd name="T30" fmla="*/ 0 w 489"/>
                  <a:gd name="T31" fmla="*/ 3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6B5791F7-D890-405A-A485-12FB50547BA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 w 213"/>
                  <a:gd name="T1" fmla="*/ 0 h 478"/>
                  <a:gd name="T2" fmla="*/ 6 w 213"/>
                  <a:gd name="T3" fmla="*/ 1 h 478"/>
                  <a:gd name="T4" fmla="*/ 5 w 213"/>
                  <a:gd name="T5" fmla="*/ 12 h 478"/>
                  <a:gd name="T6" fmla="*/ 7 w 213"/>
                  <a:gd name="T7" fmla="*/ 20 h 478"/>
                  <a:gd name="T8" fmla="*/ 14 w 213"/>
                  <a:gd name="T9" fmla="*/ 28 h 478"/>
                  <a:gd name="T10" fmla="*/ 7 w 213"/>
                  <a:gd name="T11" fmla="*/ 29 h 478"/>
                  <a:gd name="T12" fmla="*/ 2 w 213"/>
                  <a:gd name="T13" fmla="*/ 21 h 478"/>
                  <a:gd name="T14" fmla="*/ 0 w 213"/>
                  <a:gd name="T15" fmla="*/ 3 h 478"/>
                  <a:gd name="T16" fmla="*/ 2 w 213"/>
                  <a:gd name="T17" fmla="*/ 0 h 478"/>
                  <a:gd name="T18" fmla="*/ 2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38FB114B-4D98-4FE5-AC55-709E46328A8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98D310F5-1D1C-4FFF-A6D9-784E06E259B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7 w 150"/>
                    <a:gd name="T1" fmla="*/ 0 h 173"/>
                    <a:gd name="T2" fmla="*/ 3 w 150"/>
                    <a:gd name="T3" fmla="*/ 5 h 173"/>
                    <a:gd name="T4" fmla="*/ 0 w 150"/>
                    <a:gd name="T5" fmla="*/ 11 h 173"/>
                    <a:gd name="T6" fmla="*/ 5 w 150"/>
                    <a:gd name="T7" fmla="*/ 10 h 173"/>
                    <a:gd name="T8" fmla="*/ 7 w 150"/>
                    <a:gd name="T9" fmla="*/ 6 h 173"/>
                    <a:gd name="T10" fmla="*/ 10 w 150"/>
                    <a:gd name="T11" fmla="*/ 2 h 173"/>
                    <a:gd name="T12" fmla="*/ 7 w 150"/>
                    <a:gd name="T13" fmla="*/ 0 h 173"/>
                    <a:gd name="T14" fmla="*/ 7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CFA16500-2D97-4BBF-8E57-B5C88C4A2C7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0 w 1684"/>
                    <a:gd name="T1" fmla="*/ 0 h 880"/>
                    <a:gd name="T2" fmla="*/ 4 w 1684"/>
                    <a:gd name="T3" fmla="*/ 4 h 880"/>
                    <a:gd name="T4" fmla="*/ 0 w 1684"/>
                    <a:gd name="T5" fmla="*/ 13 h 880"/>
                    <a:gd name="T6" fmla="*/ 5 w 1684"/>
                    <a:gd name="T7" fmla="*/ 23 h 880"/>
                    <a:gd name="T8" fmla="*/ 74 w 1684"/>
                    <a:gd name="T9" fmla="*/ 55 h 880"/>
                    <a:gd name="T10" fmla="*/ 89 w 1684"/>
                    <a:gd name="T11" fmla="*/ 53 h 880"/>
                    <a:gd name="T12" fmla="*/ 101 w 1684"/>
                    <a:gd name="T13" fmla="*/ 55 h 880"/>
                    <a:gd name="T14" fmla="*/ 106 w 1684"/>
                    <a:gd name="T15" fmla="*/ 51 h 880"/>
                    <a:gd name="T16" fmla="*/ 94 w 1684"/>
                    <a:gd name="T17" fmla="*/ 42 h 880"/>
                    <a:gd name="T18" fmla="*/ 90 w 1684"/>
                    <a:gd name="T19" fmla="*/ 32 h 880"/>
                    <a:gd name="T20" fmla="*/ 86 w 1684"/>
                    <a:gd name="T21" fmla="*/ 33 h 880"/>
                    <a:gd name="T22" fmla="*/ 90 w 1684"/>
                    <a:gd name="T23" fmla="*/ 42 h 880"/>
                    <a:gd name="T24" fmla="*/ 99 w 1684"/>
                    <a:gd name="T25" fmla="*/ 51 h 880"/>
                    <a:gd name="T26" fmla="*/ 89 w 1684"/>
                    <a:gd name="T27" fmla="*/ 50 h 880"/>
                    <a:gd name="T28" fmla="*/ 77 w 1684"/>
                    <a:gd name="T29" fmla="*/ 51 h 880"/>
                    <a:gd name="T30" fmla="*/ 79 w 1684"/>
                    <a:gd name="T31" fmla="*/ 41 h 880"/>
                    <a:gd name="T32" fmla="*/ 84 w 1684"/>
                    <a:gd name="T33" fmla="*/ 34 h 880"/>
                    <a:gd name="T34" fmla="*/ 78 w 1684"/>
                    <a:gd name="T35" fmla="*/ 35 h 880"/>
                    <a:gd name="T36" fmla="*/ 73 w 1684"/>
                    <a:gd name="T37" fmla="*/ 42 h 880"/>
                    <a:gd name="T38" fmla="*/ 72 w 1684"/>
                    <a:gd name="T39" fmla="*/ 50 h 880"/>
                    <a:gd name="T40" fmla="*/ 7 w 1684"/>
                    <a:gd name="T41" fmla="*/ 20 h 880"/>
                    <a:gd name="T42" fmla="*/ 5 w 1684"/>
                    <a:gd name="T43" fmla="*/ 14 h 880"/>
                    <a:gd name="T44" fmla="*/ 7 w 1684"/>
                    <a:gd name="T45" fmla="*/ 6 h 880"/>
                    <a:gd name="T46" fmla="*/ 14 w 1684"/>
                    <a:gd name="T47" fmla="*/ 0 h 880"/>
                    <a:gd name="T48" fmla="*/ 10 w 1684"/>
                    <a:gd name="T49" fmla="*/ 0 h 880"/>
                    <a:gd name="T50" fmla="*/ 10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43203443-526A-4B71-B6AB-88EC2C024D9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8 w 160"/>
                    <a:gd name="T1" fmla="*/ 0 h 335"/>
                    <a:gd name="T2" fmla="*/ 2 w 160"/>
                    <a:gd name="T3" fmla="*/ 6 h 335"/>
                    <a:gd name="T4" fmla="*/ 0 w 160"/>
                    <a:gd name="T5" fmla="*/ 14 h 335"/>
                    <a:gd name="T6" fmla="*/ 3 w 160"/>
                    <a:gd name="T7" fmla="*/ 19 h 335"/>
                    <a:gd name="T8" fmla="*/ 6 w 160"/>
                    <a:gd name="T9" fmla="*/ 20 h 335"/>
                    <a:gd name="T10" fmla="*/ 5 w 160"/>
                    <a:gd name="T11" fmla="*/ 9 h 335"/>
                    <a:gd name="T12" fmla="*/ 10 w 160"/>
                    <a:gd name="T13" fmla="*/ 1 h 335"/>
                    <a:gd name="T14" fmla="*/ 8 w 160"/>
                    <a:gd name="T15" fmla="*/ 0 h 335"/>
                    <a:gd name="T16" fmla="*/ 8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9EB5C3EE-C746-4341-8CBB-DC7FF7AF935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14 w 642"/>
                    <a:gd name="T1" fmla="*/ 56 h 1188"/>
                    <a:gd name="T2" fmla="*/ 0 w 642"/>
                    <a:gd name="T3" fmla="*/ 8 h 1188"/>
                    <a:gd name="T4" fmla="*/ 6 w 642"/>
                    <a:gd name="T5" fmla="*/ 3 h 1188"/>
                    <a:gd name="T6" fmla="*/ 17 w 642"/>
                    <a:gd name="T7" fmla="*/ 0 h 1188"/>
                    <a:gd name="T8" fmla="*/ 25 w 642"/>
                    <a:gd name="T9" fmla="*/ 4 h 1188"/>
                    <a:gd name="T10" fmla="*/ 41 w 642"/>
                    <a:gd name="T11" fmla="*/ 75 h 1188"/>
                    <a:gd name="T12" fmla="*/ 35 w 642"/>
                    <a:gd name="T13" fmla="*/ 69 h 1188"/>
                    <a:gd name="T14" fmla="*/ 23 w 642"/>
                    <a:gd name="T15" fmla="*/ 7 h 1188"/>
                    <a:gd name="T16" fmla="*/ 15 w 642"/>
                    <a:gd name="T17" fmla="*/ 4 h 1188"/>
                    <a:gd name="T18" fmla="*/ 8 w 642"/>
                    <a:gd name="T19" fmla="*/ 5 h 1188"/>
                    <a:gd name="T20" fmla="*/ 5 w 642"/>
                    <a:gd name="T21" fmla="*/ 9 h 1188"/>
                    <a:gd name="T22" fmla="*/ 20 w 642"/>
                    <a:gd name="T23" fmla="*/ 58 h 1188"/>
                    <a:gd name="T24" fmla="*/ 14 w 642"/>
                    <a:gd name="T25" fmla="*/ 56 h 1188"/>
                    <a:gd name="T26" fmla="*/ 14 w 642"/>
                    <a:gd name="T27" fmla="*/ 5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302FC521-5421-48D9-9BFE-23BDE1DCFE1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 h 504"/>
                    <a:gd name="T2" fmla="*/ 5 w 192"/>
                    <a:gd name="T3" fmla="*/ 13 h 504"/>
                    <a:gd name="T4" fmla="*/ 8 w 192"/>
                    <a:gd name="T5" fmla="*/ 20 h 504"/>
                    <a:gd name="T6" fmla="*/ 8 w 192"/>
                    <a:gd name="T7" fmla="*/ 32 h 504"/>
                    <a:gd name="T8" fmla="*/ 12 w 192"/>
                    <a:gd name="T9" fmla="*/ 32 h 504"/>
                    <a:gd name="T10" fmla="*/ 12 w 192"/>
                    <a:gd name="T11" fmla="*/ 23 h 504"/>
                    <a:gd name="T12" fmla="*/ 11 w 192"/>
                    <a:gd name="T13" fmla="*/ 13 h 504"/>
                    <a:gd name="T14" fmla="*/ 7 w 192"/>
                    <a:gd name="T15" fmla="*/ 4 h 504"/>
                    <a:gd name="T16" fmla="*/ 4 w 192"/>
                    <a:gd name="T17" fmla="*/ 0 h 504"/>
                    <a:gd name="T18" fmla="*/ 0 w 192"/>
                    <a:gd name="T19" fmla="*/ 2 h 504"/>
                    <a:gd name="T20" fmla="*/ 0 w 192"/>
                    <a:gd name="T21" fmla="*/ 2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C20475EA-4B08-47EB-A315-35E2F09C9FC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19 w 390"/>
                    <a:gd name="T1" fmla="*/ 0 h 269"/>
                    <a:gd name="T2" fmla="*/ 17 w 390"/>
                    <a:gd name="T3" fmla="*/ 2 h 269"/>
                    <a:gd name="T4" fmla="*/ 16 w 390"/>
                    <a:gd name="T5" fmla="*/ 5 h 269"/>
                    <a:gd name="T6" fmla="*/ 0 w 390"/>
                    <a:gd name="T7" fmla="*/ 11 h 269"/>
                    <a:gd name="T8" fmla="*/ 0 w 390"/>
                    <a:gd name="T9" fmla="*/ 14 h 269"/>
                    <a:gd name="T10" fmla="*/ 18 w 390"/>
                    <a:gd name="T11" fmla="*/ 15 h 269"/>
                    <a:gd name="T12" fmla="*/ 20 w 390"/>
                    <a:gd name="T13" fmla="*/ 17 h 269"/>
                    <a:gd name="T14" fmla="*/ 25 w 390"/>
                    <a:gd name="T15" fmla="*/ 17 h 269"/>
                    <a:gd name="T16" fmla="*/ 24 w 390"/>
                    <a:gd name="T17" fmla="*/ 12 h 269"/>
                    <a:gd name="T18" fmla="*/ 8 w 390"/>
                    <a:gd name="T19" fmla="*/ 11 h 269"/>
                    <a:gd name="T20" fmla="*/ 21 w 390"/>
                    <a:gd name="T21" fmla="*/ 6 h 269"/>
                    <a:gd name="T22" fmla="*/ 19 w 390"/>
                    <a:gd name="T23" fmla="*/ 0 h 269"/>
                    <a:gd name="T24" fmla="*/ 19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C696D306-B46C-4BAA-B255-504391815F5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9 h 424"/>
                    <a:gd name="T2" fmla="*/ 54 w 941"/>
                    <a:gd name="T3" fmla="*/ 0 h 424"/>
                    <a:gd name="T4" fmla="*/ 58 w 941"/>
                    <a:gd name="T5" fmla="*/ 5 h 424"/>
                    <a:gd name="T6" fmla="*/ 59 w 941"/>
                    <a:gd name="T7" fmla="*/ 12 h 424"/>
                    <a:gd name="T8" fmla="*/ 57 w 941"/>
                    <a:gd name="T9" fmla="*/ 18 h 424"/>
                    <a:gd name="T10" fmla="*/ 4 w 941"/>
                    <a:gd name="T11" fmla="*/ 27 h 424"/>
                    <a:gd name="T12" fmla="*/ 4 w 941"/>
                    <a:gd name="T13" fmla="*/ 24 h 424"/>
                    <a:gd name="T14" fmla="*/ 54 w 941"/>
                    <a:gd name="T15" fmla="*/ 16 h 424"/>
                    <a:gd name="T16" fmla="*/ 56 w 941"/>
                    <a:gd name="T17" fmla="*/ 10 h 424"/>
                    <a:gd name="T18" fmla="*/ 53 w 941"/>
                    <a:gd name="T19" fmla="*/ 4 h 424"/>
                    <a:gd name="T20" fmla="*/ 0 w 941"/>
                    <a:gd name="T21" fmla="*/ 12 h 424"/>
                    <a:gd name="T22" fmla="*/ 0 w 941"/>
                    <a:gd name="T23" fmla="*/ 9 h 424"/>
                    <a:gd name="T24" fmla="*/ 0 w 941"/>
                    <a:gd name="T25" fmla="*/ 9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AA7974E1-C256-4D26-BAFE-5B758D79D1E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7 h 173"/>
                    <a:gd name="T2" fmla="*/ 5 w 488"/>
                    <a:gd name="T3" fmla="*/ 10 h 173"/>
                    <a:gd name="T4" fmla="*/ 14 w 488"/>
                    <a:gd name="T5" fmla="*/ 10 h 173"/>
                    <a:gd name="T6" fmla="*/ 27 w 488"/>
                    <a:gd name="T7" fmla="*/ 7 h 173"/>
                    <a:gd name="T8" fmla="*/ 31 w 488"/>
                    <a:gd name="T9" fmla="*/ 2 h 173"/>
                    <a:gd name="T10" fmla="*/ 28 w 488"/>
                    <a:gd name="T11" fmla="*/ 0 h 173"/>
                    <a:gd name="T12" fmla="*/ 16 w 488"/>
                    <a:gd name="T13" fmla="*/ 0 h 173"/>
                    <a:gd name="T14" fmla="*/ 7 w 488"/>
                    <a:gd name="T15" fmla="*/ 0 h 173"/>
                    <a:gd name="T16" fmla="*/ 1 w 488"/>
                    <a:gd name="T17" fmla="*/ 4 h 173"/>
                    <a:gd name="T18" fmla="*/ 7 w 488"/>
                    <a:gd name="T19" fmla="*/ 5 h 173"/>
                    <a:gd name="T20" fmla="*/ 18 w 488"/>
                    <a:gd name="T21" fmla="*/ 3 h 173"/>
                    <a:gd name="T22" fmla="*/ 27 w 488"/>
                    <a:gd name="T23" fmla="*/ 3 h 173"/>
                    <a:gd name="T24" fmla="*/ 17 w 488"/>
                    <a:gd name="T25" fmla="*/ 6 h 173"/>
                    <a:gd name="T26" fmla="*/ 9 w 488"/>
                    <a:gd name="T27" fmla="*/ 7 h 173"/>
                    <a:gd name="T28" fmla="*/ 0 w 488"/>
                    <a:gd name="T29" fmla="*/ 7 h 173"/>
                    <a:gd name="T30" fmla="*/ 0 w 488"/>
                    <a:gd name="T31" fmla="*/ 7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1A8BF233-2229-4AB9-9A0F-D1BA1B2B87DF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9D04A7A1-DD2D-441F-BB29-2705BB9B75E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3 w 772"/>
                <a:gd name="T1" fmla="*/ 115 h 3266"/>
                <a:gd name="T2" fmla="*/ 2 w 772"/>
                <a:gd name="T3" fmla="*/ 107 h 3266"/>
                <a:gd name="T4" fmla="*/ 2 w 772"/>
                <a:gd name="T5" fmla="*/ 101 h 3266"/>
                <a:gd name="T6" fmla="*/ 2 w 772"/>
                <a:gd name="T7" fmla="*/ 93 h 3266"/>
                <a:gd name="T8" fmla="*/ 3 w 772"/>
                <a:gd name="T9" fmla="*/ 82 h 3266"/>
                <a:gd name="T10" fmla="*/ 3 w 772"/>
                <a:gd name="T11" fmla="*/ 76 h 3266"/>
                <a:gd name="T12" fmla="*/ 3 w 772"/>
                <a:gd name="T13" fmla="*/ 71 h 3266"/>
                <a:gd name="T14" fmla="*/ 2 w 772"/>
                <a:gd name="T15" fmla="*/ 68 h 3266"/>
                <a:gd name="T16" fmla="*/ 2 w 772"/>
                <a:gd name="T17" fmla="*/ 63 h 3266"/>
                <a:gd name="T18" fmla="*/ 2 w 772"/>
                <a:gd name="T19" fmla="*/ 58 h 3266"/>
                <a:gd name="T20" fmla="*/ 4 w 772"/>
                <a:gd name="T21" fmla="*/ 42 h 3266"/>
                <a:gd name="T22" fmla="*/ 4 w 772"/>
                <a:gd name="T23" fmla="*/ 35 h 3266"/>
                <a:gd name="T24" fmla="*/ 3 w 772"/>
                <a:gd name="T25" fmla="*/ 26 h 3266"/>
                <a:gd name="T26" fmla="*/ 2 w 772"/>
                <a:gd name="T27" fmla="*/ 22 h 3266"/>
                <a:gd name="T28" fmla="*/ 1 w 772"/>
                <a:gd name="T29" fmla="*/ 15 h 3266"/>
                <a:gd name="T30" fmla="*/ 0 w 772"/>
                <a:gd name="T31" fmla="*/ 0 h 3266"/>
                <a:gd name="T32" fmla="*/ 0 w 772"/>
                <a:gd name="T33" fmla="*/ 14 h 3266"/>
                <a:gd name="T34" fmla="*/ 1 w 772"/>
                <a:gd name="T35" fmla="*/ 22 h 3266"/>
                <a:gd name="T36" fmla="*/ 2 w 772"/>
                <a:gd name="T37" fmla="*/ 28 h 3266"/>
                <a:gd name="T38" fmla="*/ 3 w 772"/>
                <a:gd name="T39" fmla="*/ 30 h 3266"/>
                <a:gd name="T40" fmla="*/ 3 w 772"/>
                <a:gd name="T41" fmla="*/ 38 h 3266"/>
                <a:gd name="T42" fmla="*/ 2 w 772"/>
                <a:gd name="T43" fmla="*/ 46 h 3266"/>
                <a:gd name="T44" fmla="*/ 1 w 772"/>
                <a:gd name="T45" fmla="*/ 60 h 3266"/>
                <a:gd name="T46" fmla="*/ 1 w 772"/>
                <a:gd name="T47" fmla="*/ 69 h 3266"/>
                <a:gd name="T48" fmla="*/ 2 w 772"/>
                <a:gd name="T49" fmla="*/ 75 h 3266"/>
                <a:gd name="T50" fmla="*/ 2 w 772"/>
                <a:gd name="T51" fmla="*/ 80 h 3266"/>
                <a:gd name="T52" fmla="*/ 1 w 772"/>
                <a:gd name="T53" fmla="*/ 89 h 3266"/>
                <a:gd name="T54" fmla="*/ 1 w 772"/>
                <a:gd name="T55" fmla="*/ 99 h 3266"/>
                <a:gd name="T56" fmla="*/ 1 w 772"/>
                <a:gd name="T57" fmla="*/ 109 h 3266"/>
                <a:gd name="T58" fmla="*/ 2 w 772"/>
                <a:gd name="T59" fmla="*/ 114 h 3266"/>
                <a:gd name="T60" fmla="*/ 3 w 772"/>
                <a:gd name="T61" fmla="*/ 119 h 3266"/>
                <a:gd name="T62" fmla="*/ 3 w 772"/>
                <a:gd name="T63" fmla="*/ 115 h 3266"/>
                <a:gd name="T64" fmla="*/ 3 w 772"/>
                <a:gd name="T65" fmla="*/ 115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C6E2A1C2-AE6F-47D4-B132-931DBDE08CF3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3 w 772"/>
                <a:gd name="T1" fmla="*/ 198 h 3266"/>
                <a:gd name="T2" fmla="*/ 2 w 772"/>
                <a:gd name="T3" fmla="*/ 185 h 3266"/>
                <a:gd name="T4" fmla="*/ 2 w 772"/>
                <a:gd name="T5" fmla="*/ 174 h 3266"/>
                <a:gd name="T6" fmla="*/ 2 w 772"/>
                <a:gd name="T7" fmla="*/ 159 h 3266"/>
                <a:gd name="T8" fmla="*/ 3 w 772"/>
                <a:gd name="T9" fmla="*/ 141 h 3266"/>
                <a:gd name="T10" fmla="*/ 3 w 772"/>
                <a:gd name="T11" fmla="*/ 130 h 3266"/>
                <a:gd name="T12" fmla="*/ 3 w 772"/>
                <a:gd name="T13" fmla="*/ 122 h 3266"/>
                <a:gd name="T14" fmla="*/ 2 w 772"/>
                <a:gd name="T15" fmla="*/ 117 h 3266"/>
                <a:gd name="T16" fmla="*/ 2 w 772"/>
                <a:gd name="T17" fmla="*/ 110 h 3266"/>
                <a:gd name="T18" fmla="*/ 2 w 772"/>
                <a:gd name="T19" fmla="*/ 100 h 3266"/>
                <a:gd name="T20" fmla="*/ 4 w 772"/>
                <a:gd name="T21" fmla="*/ 73 h 3266"/>
                <a:gd name="T22" fmla="*/ 4 w 772"/>
                <a:gd name="T23" fmla="*/ 60 h 3266"/>
                <a:gd name="T24" fmla="*/ 3 w 772"/>
                <a:gd name="T25" fmla="*/ 45 h 3266"/>
                <a:gd name="T26" fmla="*/ 2 w 772"/>
                <a:gd name="T27" fmla="*/ 38 h 3266"/>
                <a:gd name="T28" fmla="*/ 1 w 772"/>
                <a:gd name="T29" fmla="*/ 27 h 3266"/>
                <a:gd name="T30" fmla="*/ 0 w 772"/>
                <a:gd name="T31" fmla="*/ 0 h 3266"/>
                <a:gd name="T32" fmla="*/ 0 w 772"/>
                <a:gd name="T33" fmla="*/ 24 h 3266"/>
                <a:gd name="T34" fmla="*/ 1 w 772"/>
                <a:gd name="T35" fmla="*/ 39 h 3266"/>
                <a:gd name="T36" fmla="*/ 2 w 772"/>
                <a:gd name="T37" fmla="*/ 48 h 3266"/>
                <a:gd name="T38" fmla="*/ 3 w 772"/>
                <a:gd name="T39" fmla="*/ 53 h 3266"/>
                <a:gd name="T40" fmla="*/ 3 w 772"/>
                <a:gd name="T41" fmla="*/ 66 h 3266"/>
                <a:gd name="T42" fmla="*/ 2 w 772"/>
                <a:gd name="T43" fmla="*/ 80 h 3266"/>
                <a:gd name="T44" fmla="*/ 1 w 772"/>
                <a:gd name="T45" fmla="*/ 104 h 3266"/>
                <a:gd name="T46" fmla="*/ 1 w 772"/>
                <a:gd name="T47" fmla="*/ 120 h 3266"/>
                <a:gd name="T48" fmla="*/ 2 w 772"/>
                <a:gd name="T49" fmla="*/ 129 h 3266"/>
                <a:gd name="T50" fmla="*/ 2 w 772"/>
                <a:gd name="T51" fmla="*/ 137 h 3266"/>
                <a:gd name="T52" fmla="*/ 1 w 772"/>
                <a:gd name="T53" fmla="*/ 154 h 3266"/>
                <a:gd name="T54" fmla="*/ 1 w 772"/>
                <a:gd name="T55" fmla="*/ 170 h 3266"/>
                <a:gd name="T56" fmla="*/ 1 w 772"/>
                <a:gd name="T57" fmla="*/ 188 h 3266"/>
                <a:gd name="T58" fmla="*/ 2 w 772"/>
                <a:gd name="T59" fmla="*/ 197 h 3266"/>
                <a:gd name="T60" fmla="*/ 3 w 772"/>
                <a:gd name="T61" fmla="*/ 205 h 3266"/>
                <a:gd name="T62" fmla="*/ 3 w 772"/>
                <a:gd name="T63" fmla="*/ 198 h 3266"/>
                <a:gd name="T64" fmla="*/ 3 w 772"/>
                <a:gd name="T65" fmla="*/ 198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16DFAE70-2CD9-43D8-A737-62F677E293ED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5BBF7954-BA80-41E4-8FC4-D58DFEC9675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31EE08F2-8145-4902-A231-C4ADC991EB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 w 245"/>
                  <a:gd name="T1" fmla="*/ 0 h 806"/>
                  <a:gd name="T2" fmla="*/ 1 w 245"/>
                  <a:gd name="T3" fmla="*/ 6 h 806"/>
                  <a:gd name="T4" fmla="*/ 0 w 245"/>
                  <a:gd name="T5" fmla="*/ 13 h 806"/>
                  <a:gd name="T6" fmla="*/ 0 w 245"/>
                  <a:gd name="T7" fmla="*/ 13 h 806"/>
                  <a:gd name="T8" fmla="*/ 1 w 245"/>
                  <a:gd name="T9" fmla="*/ 6 h 806"/>
                  <a:gd name="T10" fmla="*/ 1 w 245"/>
                  <a:gd name="T11" fmla="*/ 0 h 806"/>
                  <a:gd name="T12" fmla="*/ 1 w 245"/>
                  <a:gd name="T13" fmla="*/ 0 h 806"/>
                  <a:gd name="T14" fmla="*/ 1 w 245"/>
                  <a:gd name="T15" fmla="*/ 0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CB36EAC3-9D32-4A9E-8D8F-A75792394E54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846F0D3C-7B29-43BF-8B4B-4D12D81150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 w 604"/>
                    <a:gd name="T3" fmla="*/ 3 h 349"/>
                    <a:gd name="T4" fmla="*/ 2 w 604"/>
                    <a:gd name="T5" fmla="*/ 6 h 349"/>
                    <a:gd name="T6" fmla="*/ 3 w 604"/>
                    <a:gd name="T7" fmla="*/ 2 h 349"/>
                    <a:gd name="T8" fmla="*/ 2 w 604"/>
                    <a:gd name="T9" fmla="*/ 0 h 349"/>
                    <a:gd name="T10" fmla="*/ 2 w 604"/>
                    <a:gd name="T11" fmla="*/ 3 h 349"/>
                    <a:gd name="T12" fmla="*/ 1 w 604"/>
                    <a:gd name="T13" fmla="*/ 0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A811A6AF-AE8B-44DA-83A1-67FBF1F3788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3 w 1064"/>
                    <a:gd name="T1" fmla="*/ 2 h 1230"/>
                    <a:gd name="T2" fmla="*/ 2 w 1064"/>
                    <a:gd name="T3" fmla="*/ 6 h 1230"/>
                    <a:gd name="T4" fmla="*/ 1 w 1064"/>
                    <a:gd name="T5" fmla="*/ 12 h 1230"/>
                    <a:gd name="T6" fmla="*/ 0 w 1064"/>
                    <a:gd name="T7" fmla="*/ 18 h 1230"/>
                    <a:gd name="T8" fmla="*/ 0 w 1064"/>
                    <a:gd name="T9" fmla="*/ 20 h 1230"/>
                    <a:gd name="T10" fmla="*/ 1 w 1064"/>
                    <a:gd name="T11" fmla="*/ 19 h 1230"/>
                    <a:gd name="T12" fmla="*/ 2 w 1064"/>
                    <a:gd name="T13" fmla="*/ 15 h 1230"/>
                    <a:gd name="T14" fmla="*/ 4 w 1064"/>
                    <a:gd name="T15" fmla="*/ 9 h 1230"/>
                    <a:gd name="T16" fmla="*/ 4 w 1064"/>
                    <a:gd name="T17" fmla="*/ 4 h 1230"/>
                    <a:gd name="T18" fmla="*/ 4 w 1064"/>
                    <a:gd name="T19" fmla="*/ 1 h 1230"/>
                    <a:gd name="T20" fmla="*/ 4 w 1064"/>
                    <a:gd name="T21" fmla="*/ 0 h 1230"/>
                    <a:gd name="T22" fmla="*/ 3 w 1064"/>
                    <a:gd name="T23" fmla="*/ 1 h 1230"/>
                    <a:gd name="T24" fmla="*/ 4 w 1064"/>
                    <a:gd name="T25" fmla="*/ 2 h 1230"/>
                    <a:gd name="T26" fmla="*/ 4 w 1064"/>
                    <a:gd name="T27" fmla="*/ 6 h 1230"/>
                    <a:gd name="T28" fmla="*/ 3 w 1064"/>
                    <a:gd name="T29" fmla="*/ 11 h 1230"/>
                    <a:gd name="T30" fmla="*/ 2 w 1064"/>
                    <a:gd name="T31" fmla="*/ 16 h 1230"/>
                    <a:gd name="T32" fmla="*/ 1 w 1064"/>
                    <a:gd name="T33" fmla="*/ 18 h 1230"/>
                    <a:gd name="T34" fmla="*/ 1 w 1064"/>
                    <a:gd name="T35" fmla="*/ 15 h 1230"/>
                    <a:gd name="T36" fmla="*/ 2 w 1064"/>
                    <a:gd name="T37" fmla="*/ 8 h 1230"/>
                    <a:gd name="T38" fmla="*/ 3 w 1064"/>
                    <a:gd name="T39" fmla="*/ 2 h 1230"/>
                    <a:gd name="T40" fmla="*/ 3 w 1064"/>
                    <a:gd name="T41" fmla="*/ 2 h 1230"/>
                    <a:gd name="T42" fmla="*/ 3 w 1064"/>
                    <a:gd name="T43" fmla="*/ 2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D1465325-B2E6-477A-9C44-405EDB9D362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8 w 2002"/>
                    <a:gd name="T1" fmla="*/ 0 h 2521"/>
                    <a:gd name="T2" fmla="*/ 0 w 2002"/>
                    <a:gd name="T3" fmla="*/ 41 h 2521"/>
                    <a:gd name="T4" fmla="*/ 1 w 2002"/>
                    <a:gd name="T5" fmla="*/ 40 h 2521"/>
                    <a:gd name="T6" fmla="*/ 8 w 2002"/>
                    <a:gd name="T7" fmla="*/ 1 h 2521"/>
                    <a:gd name="T8" fmla="*/ 8 w 2002"/>
                    <a:gd name="T9" fmla="*/ 0 h 2521"/>
                    <a:gd name="T10" fmla="*/ 8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2F189E05-FE4F-4DD9-A5B8-480F40D836D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1 w 3007"/>
                    <a:gd name="T1" fmla="*/ 46 h 3771"/>
                    <a:gd name="T2" fmla="*/ 2 w 3007"/>
                    <a:gd name="T3" fmla="*/ 46 h 3771"/>
                    <a:gd name="T4" fmla="*/ 3 w 3007"/>
                    <a:gd name="T5" fmla="*/ 48 h 3771"/>
                    <a:gd name="T6" fmla="*/ 3 w 3007"/>
                    <a:gd name="T7" fmla="*/ 46 h 3771"/>
                    <a:gd name="T8" fmla="*/ 2 w 3007"/>
                    <a:gd name="T9" fmla="*/ 43 h 3771"/>
                    <a:gd name="T10" fmla="*/ 3 w 3007"/>
                    <a:gd name="T11" fmla="*/ 44 h 3771"/>
                    <a:gd name="T12" fmla="*/ 4 w 3007"/>
                    <a:gd name="T13" fmla="*/ 46 h 3771"/>
                    <a:gd name="T14" fmla="*/ 12 w 3007"/>
                    <a:gd name="T15" fmla="*/ 7 h 3771"/>
                    <a:gd name="T16" fmla="*/ 10 w 3007"/>
                    <a:gd name="T17" fmla="*/ 2 h 3771"/>
                    <a:gd name="T18" fmla="*/ 9 w 3007"/>
                    <a:gd name="T19" fmla="*/ 0 h 3771"/>
                    <a:gd name="T20" fmla="*/ 11 w 3007"/>
                    <a:gd name="T21" fmla="*/ 1 h 3771"/>
                    <a:gd name="T22" fmla="*/ 12 w 3007"/>
                    <a:gd name="T23" fmla="*/ 7 h 3771"/>
                    <a:gd name="T24" fmla="*/ 3 w 3007"/>
                    <a:gd name="T25" fmla="*/ 53 h 3771"/>
                    <a:gd name="T26" fmla="*/ 2 w 3007"/>
                    <a:gd name="T27" fmla="*/ 55 h 3771"/>
                    <a:gd name="T28" fmla="*/ 1 w 3007"/>
                    <a:gd name="T29" fmla="*/ 61 h 3771"/>
                    <a:gd name="T30" fmla="*/ 0 w 3007"/>
                    <a:gd name="T31" fmla="*/ 59 h 3771"/>
                    <a:gd name="T32" fmla="*/ 1 w 3007"/>
                    <a:gd name="T33" fmla="*/ 58 h 3771"/>
                    <a:gd name="T34" fmla="*/ 2 w 3007"/>
                    <a:gd name="T35" fmla="*/ 55 h 3771"/>
                    <a:gd name="T36" fmla="*/ 1 w 3007"/>
                    <a:gd name="T37" fmla="*/ 53 h 3771"/>
                    <a:gd name="T38" fmla="*/ 1 w 3007"/>
                    <a:gd name="T39" fmla="*/ 51 h 3771"/>
                    <a:gd name="T40" fmla="*/ 2 w 3007"/>
                    <a:gd name="T41" fmla="*/ 53 h 3771"/>
                    <a:gd name="T42" fmla="*/ 2 w 3007"/>
                    <a:gd name="T43" fmla="*/ 51 h 3771"/>
                    <a:gd name="T44" fmla="*/ 3 w 3007"/>
                    <a:gd name="T45" fmla="*/ 52 h 3771"/>
                    <a:gd name="T46" fmla="*/ 2 w 3007"/>
                    <a:gd name="T47" fmla="*/ 50 h 3771"/>
                    <a:gd name="T48" fmla="*/ 3 w 3007"/>
                    <a:gd name="T49" fmla="*/ 50 h 3771"/>
                    <a:gd name="T50" fmla="*/ 1 w 3007"/>
                    <a:gd name="T51" fmla="*/ 46 h 3771"/>
                    <a:gd name="T52" fmla="*/ 1 w 3007"/>
                    <a:gd name="T53" fmla="*/ 46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D8D68AEE-43F5-45D8-A081-C5A34E9D4C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1 h 342"/>
                    <a:gd name="T2" fmla="*/ 1 w 673"/>
                    <a:gd name="T3" fmla="*/ 2 h 342"/>
                    <a:gd name="T4" fmla="*/ 3 w 673"/>
                    <a:gd name="T5" fmla="*/ 6 h 342"/>
                    <a:gd name="T6" fmla="*/ 3 w 673"/>
                    <a:gd name="T7" fmla="*/ 5 h 342"/>
                    <a:gd name="T8" fmla="*/ 2 w 673"/>
                    <a:gd name="T9" fmla="*/ 2 h 342"/>
                    <a:gd name="T10" fmla="*/ 0 w 673"/>
                    <a:gd name="T11" fmla="*/ 0 h 342"/>
                    <a:gd name="T12" fmla="*/ 0 w 673"/>
                    <a:gd name="T13" fmla="*/ 1 h 342"/>
                    <a:gd name="T14" fmla="*/ 0 w 673"/>
                    <a:gd name="T15" fmla="*/ 1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77A2A120-A0EE-42E8-9791-457B3F11E7B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1 h 403"/>
                    <a:gd name="T2" fmla="*/ 2 w 716"/>
                    <a:gd name="T3" fmla="*/ 3 h 403"/>
                    <a:gd name="T4" fmla="*/ 3 w 716"/>
                    <a:gd name="T5" fmla="*/ 6 h 403"/>
                    <a:gd name="T6" fmla="*/ 3 w 716"/>
                    <a:gd name="T7" fmla="*/ 5 h 403"/>
                    <a:gd name="T8" fmla="*/ 2 w 716"/>
                    <a:gd name="T9" fmla="*/ 2 h 403"/>
                    <a:gd name="T10" fmla="*/ 0 w 716"/>
                    <a:gd name="T11" fmla="*/ 0 h 403"/>
                    <a:gd name="T12" fmla="*/ 0 w 716"/>
                    <a:gd name="T13" fmla="*/ 1 h 403"/>
                    <a:gd name="T14" fmla="*/ 0 w 716"/>
                    <a:gd name="T15" fmla="*/ 1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EC4D971C-D2A5-4A1B-9B7C-61161AEB97D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 h 411"/>
                    <a:gd name="T2" fmla="*/ 1 w 717"/>
                    <a:gd name="T3" fmla="*/ 2 h 411"/>
                    <a:gd name="T4" fmla="*/ 3 w 717"/>
                    <a:gd name="T5" fmla="*/ 7 h 411"/>
                    <a:gd name="T6" fmla="*/ 3 w 717"/>
                    <a:gd name="T7" fmla="*/ 5 h 411"/>
                    <a:gd name="T8" fmla="*/ 2 w 717"/>
                    <a:gd name="T9" fmla="*/ 1 h 411"/>
                    <a:gd name="T10" fmla="*/ 0 w 717"/>
                    <a:gd name="T11" fmla="*/ 0 h 411"/>
                    <a:gd name="T12" fmla="*/ 0 w 717"/>
                    <a:gd name="T13" fmla="*/ 1 h 411"/>
                    <a:gd name="T14" fmla="*/ 0 w 717"/>
                    <a:gd name="T15" fmla="*/ 1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71756A04-669F-4973-9B9D-08C0418F013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1 h 386"/>
                    <a:gd name="T2" fmla="*/ 1 w 709"/>
                    <a:gd name="T3" fmla="*/ 2 h 386"/>
                    <a:gd name="T4" fmla="*/ 3 w 709"/>
                    <a:gd name="T5" fmla="*/ 6 h 386"/>
                    <a:gd name="T6" fmla="*/ 3 w 709"/>
                    <a:gd name="T7" fmla="*/ 5 h 386"/>
                    <a:gd name="T8" fmla="*/ 1 w 709"/>
                    <a:gd name="T9" fmla="*/ 1 h 386"/>
                    <a:gd name="T10" fmla="*/ 0 w 709"/>
                    <a:gd name="T11" fmla="*/ 0 h 386"/>
                    <a:gd name="T12" fmla="*/ 0 w 709"/>
                    <a:gd name="T13" fmla="*/ 1 h 386"/>
                    <a:gd name="T14" fmla="*/ 0 w 709"/>
                    <a:gd name="T15" fmla="*/ 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0B524769-690F-4164-8255-80E1EDF7B54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r-H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>
            <a:extLst>
              <a:ext uri="{FF2B5EF4-FFF2-40B4-BE49-F238E27FC236}">
                <a16:creationId xmlns:a16="http://schemas.microsoft.com/office/drawing/2014/main" id="{37FF5C0D-63BE-48F7-B2FF-7A82874E87B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altLang="sr-Latn-RS">
                <a:effectLst>
                  <a:outerShdw blurRad="38100" dist="38100" dir="2700000" algn="tl">
                    <a:srgbClr val="000000"/>
                  </a:outerShdw>
                </a:effectLst>
              </a:rPr>
              <a:t>Grad Zagreb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F2EBDD2C-D0D6-4438-990B-00BFBD719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7696200" cy="3657600"/>
          </a:xfrm>
        </p:spPr>
        <p:txBody>
          <a:bodyPr/>
          <a:lstStyle/>
          <a:p>
            <a:pPr eaLnBrk="1" hangingPunct="1"/>
            <a:r>
              <a:rPr lang="hr-HR" altLang="sr-Latn-RS" b="1">
                <a:solidFill>
                  <a:schemeClr val="hlink"/>
                </a:solidFill>
              </a:rPr>
              <a:t>glavni grad Republike Hrvatske</a:t>
            </a:r>
          </a:p>
          <a:p>
            <a:pPr eaLnBrk="1" hangingPunct="1"/>
            <a:r>
              <a:rPr lang="hr-HR" altLang="sr-Latn-RS"/>
              <a:t>površina – </a:t>
            </a:r>
            <a:r>
              <a:rPr lang="hr-HR" altLang="sr-Latn-RS">
                <a:solidFill>
                  <a:schemeClr val="tx2"/>
                </a:solidFill>
              </a:rPr>
              <a:t>641 km</a:t>
            </a:r>
            <a:r>
              <a:rPr lang="hr-HR" altLang="sr-Latn-RS" baseline="30000">
                <a:solidFill>
                  <a:schemeClr val="tx2"/>
                </a:solidFill>
              </a:rPr>
              <a:t>2</a:t>
            </a:r>
          </a:p>
          <a:p>
            <a:pPr eaLnBrk="1" hangingPunct="1"/>
            <a:r>
              <a:rPr lang="hr-HR" altLang="sr-Latn-RS"/>
              <a:t>stanovništvo – </a:t>
            </a:r>
            <a:r>
              <a:rPr lang="hr-HR" altLang="sr-Latn-RS">
                <a:solidFill>
                  <a:schemeClr val="tx2"/>
                </a:solidFill>
              </a:rPr>
              <a:t>779 145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5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D2703D9-2E68-4416-8B21-12BBAD1576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00113"/>
          </a:xfrm>
        </p:spPr>
        <p:txBody>
          <a:bodyPr/>
          <a:lstStyle/>
          <a:p>
            <a:pPr eaLnBrk="1" hangingPunct="1"/>
            <a:r>
              <a:rPr lang="hr-HR" altLang="sr-Latn-RS"/>
              <a:t>Položaj Zagreba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11A01D6-FEFC-4B3B-9D87-F853E914B7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4246562" cy="3760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altLang="sr-Latn-RS" sz="2400"/>
              <a:t>		Zagreb se nalazi u kontinenalnoj središnjoj Hrvatskoj, na južnim obroncima Medvednice te na obalama rijeke Save. Povoljan zemljopisni smještaj je uzrok tome da se Zagreb nalazi na prometnom čvorištu puteva između Srednje i Jugoistočne Europe te Jadranskog mora </a:t>
            </a:r>
          </a:p>
        </p:txBody>
      </p:sp>
      <p:pic>
        <p:nvPicPr>
          <p:cNvPr id="5124" name="Picture 4" descr="kartazagreba">
            <a:extLst>
              <a:ext uri="{FF2B5EF4-FFF2-40B4-BE49-F238E27FC236}">
                <a16:creationId xmlns:a16="http://schemas.microsoft.com/office/drawing/2014/main" id="{326B70FA-531A-4ACA-94B8-04186CE5D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512888"/>
            <a:ext cx="4176712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5A777EC-655C-4834-A379-93D851112B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189038"/>
          </a:xfrm>
        </p:spPr>
        <p:txBody>
          <a:bodyPr/>
          <a:lstStyle/>
          <a:p>
            <a:pPr eaLnBrk="1" hangingPunct="1"/>
            <a:r>
              <a:rPr lang="hr-HR" altLang="sr-Latn-RS">
                <a:solidFill>
                  <a:srgbClr val="FF33CC"/>
                </a:solidFill>
              </a:rPr>
              <a:t>Kratka povijest Zagreba</a:t>
            </a:r>
          </a:p>
        </p:txBody>
      </p:sp>
      <p:graphicFrame>
        <p:nvGraphicFramePr>
          <p:cNvPr id="5169" name="Group 49">
            <a:extLst>
              <a:ext uri="{FF2B5EF4-FFF2-40B4-BE49-F238E27FC236}">
                <a16:creationId xmlns:a16="http://schemas.microsoft.com/office/drawing/2014/main" id="{3D6802F9-2C9E-4895-86E2-5B37B63552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6913" y="1828800"/>
          <a:ext cx="7339012" cy="3686175"/>
        </p:xfrm>
        <a:graphic>
          <a:graphicData uri="http://schemas.openxmlformats.org/drawingml/2006/table">
            <a:tbl>
              <a:tblPr/>
              <a:tblGrid>
                <a:gridCol w="2490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4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Godina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Događaj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1094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Prvi pisani spomen Zagreba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1242.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Slobodni kraljevski grad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7. rujna 1850.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Ujedinjuju se Kaptol, Gradec i Vlaška Ves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96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25. lipnja 1991.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  <a:alpha val="52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Comic Sans MS" pitchFamily="66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Glavni grad Republike Hrvatske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>
            <a:extLst>
              <a:ext uri="{FF2B5EF4-FFF2-40B4-BE49-F238E27FC236}">
                <a16:creationId xmlns:a16="http://schemas.microsoft.com/office/drawing/2014/main" id="{F9A50CD6-8B2C-43E3-A3B6-F132A36BF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781300"/>
            <a:ext cx="8229600" cy="1143000"/>
          </a:xfrm>
        </p:spPr>
        <p:txBody>
          <a:bodyPr/>
          <a:lstStyle/>
          <a:p>
            <a:pPr eaLnBrk="1" hangingPunct="1"/>
            <a:r>
              <a:rPr lang="hr-HR" altLang="sr-Latn-RS"/>
              <a:t>Neke znamenitosti Zagreba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>
            <a:extLst>
              <a:ext uri="{FF2B5EF4-FFF2-40B4-BE49-F238E27FC236}">
                <a16:creationId xmlns:a16="http://schemas.microsoft.com/office/drawing/2014/main" id="{234E1381-6079-443E-AE6A-289AC53BB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Trg sv. Marka</a:t>
            </a:r>
          </a:p>
        </p:txBody>
      </p:sp>
      <p:sp>
        <p:nvSpPr>
          <p:cNvPr id="8195" name="Rectangle 15">
            <a:extLst>
              <a:ext uri="{FF2B5EF4-FFF2-40B4-BE49-F238E27FC236}">
                <a16:creationId xmlns:a16="http://schemas.microsoft.com/office/drawing/2014/main" id="{A534C410-FE39-4735-BA7B-54D68DE08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696200" cy="3657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hr-HR" altLang="sr-Latn-RS">
                <a:solidFill>
                  <a:schemeClr val="bg2"/>
                </a:solidFill>
              </a:rPr>
              <a:t>		Glavni trg Gornjeg grada</a:t>
            </a:r>
            <a:r>
              <a:rPr lang="hr-HR" altLang="sr-Latn-RS"/>
              <a:t> je trg sv. Marka, koji je danas </a:t>
            </a:r>
            <a:r>
              <a:rPr lang="hr-HR" altLang="sr-Latn-RS">
                <a:solidFill>
                  <a:schemeClr val="tx2"/>
                </a:solidFill>
              </a:rPr>
              <a:t>političko sjedište Hrvatske</a:t>
            </a:r>
            <a:r>
              <a:rPr lang="hr-HR" altLang="sr-Latn-RS"/>
              <a:t> sa zgradama  </a:t>
            </a:r>
            <a:r>
              <a:rPr lang="hr-HR" altLang="sr-Latn-RS">
                <a:solidFill>
                  <a:srgbClr val="008000"/>
                </a:solidFill>
              </a:rPr>
              <a:t>Hrvatskog sabora, Vlade i Gradske skupštine</a:t>
            </a:r>
            <a:r>
              <a:rPr lang="hr-HR" altLang="sr-Latn-RS"/>
              <a:t>. Na gornjem gradu se nalaze brojni muzeji i galerije. Trgom sv. Marka dominira </a:t>
            </a:r>
            <a:r>
              <a:rPr lang="hr-HR" altLang="sr-Latn-RS">
                <a:solidFill>
                  <a:schemeClr val="folHlink"/>
                </a:solidFill>
              </a:rPr>
              <a:t>crkva sv. Marka</a:t>
            </a:r>
            <a:r>
              <a:rPr lang="hr-HR" altLang="sr-Latn-RS"/>
              <a:t> iz 14. stoljeća.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B91E182-8DFE-4425-9870-80E17E768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6870700" cy="1060450"/>
          </a:xfrm>
        </p:spPr>
        <p:txBody>
          <a:bodyPr/>
          <a:lstStyle/>
          <a:p>
            <a:pPr eaLnBrk="1" hangingPunct="1"/>
            <a:r>
              <a:rPr lang="hr-HR" altLang="sr-Latn-RS"/>
              <a:t>Zagrebačka katedrala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6B6E402-2FA1-45E7-B474-B47A03B84F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4318000" cy="3976688"/>
          </a:xfrm>
        </p:spPr>
        <p:txBody>
          <a:bodyPr/>
          <a:lstStyle/>
          <a:p>
            <a:pPr eaLnBrk="1" hangingPunct="1"/>
            <a:r>
              <a:rPr lang="hr-HR" altLang="sr-Latn-RS">
                <a:latin typeface="Blackadder ITC" panose="04020505051007020D02" pitchFamily="82" charset="0"/>
              </a:rPr>
              <a:t>Kaptol </a:t>
            </a:r>
          </a:p>
          <a:p>
            <a:pPr eaLnBrk="1" hangingPunct="1"/>
            <a:r>
              <a:rPr lang="hr-HR" altLang="sr-Latn-RS">
                <a:latin typeface="Blackadder ITC" panose="04020505051007020D02" pitchFamily="82" charset="0"/>
              </a:rPr>
              <a:t>središte crkvenih institucija</a:t>
            </a:r>
          </a:p>
          <a:p>
            <a:pPr eaLnBrk="1" hangingPunct="1"/>
            <a:r>
              <a:rPr lang="hr-HR" altLang="sr-Latn-RS">
                <a:latin typeface="Blackadder ITC" panose="04020505051007020D02" pitchFamily="82" charset="0"/>
              </a:rPr>
              <a:t>smatra se najvišom građevinom u Hrvatskoj</a:t>
            </a:r>
          </a:p>
          <a:p>
            <a:pPr eaLnBrk="1" hangingPunct="1"/>
            <a:r>
              <a:rPr lang="hr-HR" altLang="sr-Latn-RS">
                <a:latin typeface="Blackadder ITC" panose="04020505051007020D02" pitchFamily="82" charset="0"/>
              </a:rPr>
              <a:t>neogotički izgled</a:t>
            </a:r>
          </a:p>
        </p:txBody>
      </p:sp>
      <p:pic>
        <p:nvPicPr>
          <p:cNvPr id="24580" name="Picture 4" descr="katedrala2">
            <a:extLst>
              <a:ext uri="{FF2B5EF4-FFF2-40B4-BE49-F238E27FC236}">
                <a16:creationId xmlns:a16="http://schemas.microsoft.com/office/drawing/2014/main" id="{6A654AB4-C0B4-4113-ACE4-F35302041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844675"/>
            <a:ext cx="3225800" cy="395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762316AD-ED2F-4D85-8EB7-EC510DFBA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/>
              <a:t>glavni i najveći trg Zagreba</a:t>
            </a:r>
          </a:p>
          <a:p>
            <a:pPr eaLnBrk="1" hangingPunct="1"/>
            <a:r>
              <a:rPr lang="hr-HR" altLang="sr-Latn-RS"/>
              <a:t>izgrađen u 19. i 20. stoljeću</a:t>
            </a:r>
          </a:p>
          <a:p>
            <a:pPr eaLnBrk="1" hangingPunct="1"/>
            <a:r>
              <a:rPr lang="hr-HR" altLang="sr-Latn-RS"/>
              <a:t>spomenik banu Josipu Jelačiću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412</TotalTime>
  <Words>185</Words>
  <Application>Microsoft Office PowerPoint</Application>
  <PresentationFormat>Prikaz na zaslonu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Comic Sans MS</vt:lpstr>
      <vt:lpstr>Arial</vt:lpstr>
      <vt:lpstr>Calibri</vt:lpstr>
      <vt:lpstr>Blackadder ITC</vt:lpstr>
      <vt:lpstr>Crayons</vt:lpstr>
      <vt:lpstr>Grad Zagreb</vt:lpstr>
      <vt:lpstr>PowerPoint prezentacija</vt:lpstr>
      <vt:lpstr>Položaj Zagreba</vt:lpstr>
      <vt:lpstr>Kratka povijest Zagreba</vt:lpstr>
      <vt:lpstr>Neke znamenitosti Zagreba</vt:lpstr>
      <vt:lpstr>Trg sv. Marka</vt:lpstr>
      <vt:lpstr>Zagrebačka katedrala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Zagrebačka XV. Gimnazija (MIOC)</dc:title>
  <dc:creator>Ivana</dc:creator>
  <cp:lastModifiedBy>Ivana Zlatar</cp:lastModifiedBy>
  <cp:revision>9</cp:revision>
  <dcterms:created xsi:type="dcterms:W3CDTF">2012-05-11T11:18:30Z</dcterms:created>
  <dcterms:modified xsi:type="dcterms:W3CDTF">2021-03-08T11:16:57Z</dcterms:modified>
</cp:coreProperties>
</file>