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4"/>
  </p:notesMasterIdLst>
  <p:sldIdLst>
    <p:sldId id="266" r:id="rId2"/>
    <p:sldId id="27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2" r:id="rId11"/>
    <p:sldId id="265" r:id="rId12"/>
    <p:sldId id="271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0B2B8A9-0C68-4AFF-8DB3-E0936D2B61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1DDC21D-1E36-4E72-B267-ED7556A70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4835EBD-146B-46CE-9454-949A27ED19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4B5455A-6BCB-4FD5-A53D-5E03D5514C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17F3328E-ECB8-432C-BCAA-DB06180B63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DB09F07B-4716-486B-9F00-DEAF0C5F65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9C7DFA-E011-483A-9DF6-D3CEB8366EF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26F3-E62C-4BE0-ABB5-510C4F0A6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3B663-FBF4-4E24-B4AA-7152356D9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8349E-A843-414D-825F-1163FECF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3D172-D415-4B6E-A26B-7D3DE52836CD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5269C-3A56-4178-9AA8-F8357337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56047-87C4-4EDF-83E4-3E082F2E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19D5-BBFB-4DF6-AE2F-5CDCD40C21A4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9709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7BC9-D28B-44C2-A28D-6244381F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0EA32-0303-4734-9579-E356463DC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B419-00BA-4FF2-A8F2-4A8FD9E6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D39FB-1D01-4300-A9B9-98D2FAAA4F4A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F44C-BDF4-4C78-8416-F94D333F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2A9C4-8937-43D0-B1A4-E5EDF647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F18B5-4A9F-482A-85BA-06223F9A3410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9170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06B0D-F46C-4522-8E9E-5D863AE051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EEFF3-2F94-4213-A3EF-D96CA54F8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AC1E0-9431-40B1-8726-1F211715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E9EB6-9C36-468A-85FC-2DD957A22579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4D5C3-5209-47BE-8F76-7B140C69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1C3DE-27CF-4813-9070-0C730638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96C4-8459-43C0-9B20-EC13960AB2E4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9961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B13EB3-BDCF-4107-A86E-7B99744BB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099A-799E-4C17-BACD-446EAFDC1790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666BAB-37B5-46E6-BD6B-67F450B53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D8C89BE-22E9-46FD-AE2A-7BF91D9260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8C11D-9582-43B3-93C9-BED00220D29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9234473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E937-82D1-476C-9BBD-34259539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CE423-BD54-4C3B-8845-F7D09A61D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3BC2-43F4-4F48-BE22-2887190F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75EAA-F01A-4598-8CEE-EF71728DA16F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2F4AA-3FF2-44F0-8B53-885D9605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F521F-2028-4DEF-9165-9AA26347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CC-0A76-494C-A592-AEADC8BB6B7E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456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A439-48D7-4EE3-B948-A527A32C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7B543-D6CC-4320-9559-1CA45909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9EFB1-97F4-4104-9642-F4BA76ED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94DC8-2784-4305-AB04-558AED051C37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37FBD-22F1-4D5C-AC06-F1D9A433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DFC70-B35F-4164-8FDC-65C1C6A4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DE8D-02A5-4506-92B3-5F8AA39B1141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8865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6102-945B-41DC-863C-8DC79CBB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453F6-2E6D-4C73-A630-2B44186B0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7FFC7-5CDA-46AE-A5F3-7E74716F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2CA0A-656F-4B01-8653-B727D01B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18443-BC3A-4ED4-BB12-03A324D06ABF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4C1EE-0C3B-46E6-B791-12450B7A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F5BDF-4E23-4B8D-B951-A3088FD3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ABFF-0136-4FB3-B952-AB4455A09718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01305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1852-CEBA-481D-B366-E4D28D817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90AF9-C3F2-46C6-8F7C-54AF7D30C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35E42-A470-4AC2-A2CB-33CCC3E4F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E3A85-1643-458E-A19D-77CDB4EE0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4CC95-D8A1-40EF-B02F-6D2ECE1AE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C0C28-4A31-43D6-AF90-7F1C9A25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1EC94-8885-4A03-8926-25FFF87D56C3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CFEBB-E4A6-4A5F-A732-D2BDEF048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653131-E554-47E1-8A3F-9B832581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014-E760-4814-8B52-7D562422AB59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609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8B13-DB45-4739-9F79-B6D9767B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93D70-7674-4FFD-B2AB-B7673CAC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1816D-D606-4D67-AEB1-CE6C6267CC12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7FAAF-312F-42F1-A8BF-2337C245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C6ED3-B960-4377-BA3E-13BCBF94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1CEF-D12D-4D94-B809-246C03C27037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82140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463FE-CAA3-48C3-A1FB-2328911B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50A20-3309-448C-BE54-5D0F38AB7A72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5BA4E-01FC-4359-998F-D74ED516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66A9C-9154-40F7-A99A-083CE49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2C8E3-29DF-4225-9814-7BA6A697C4BE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81547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E36CD-EBBF-4A1F-95E2-0718523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AB7A-E09F-41EC-9E4A-4F793D551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ABD2B-188A-44C4-9286-6E7DC99EB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903B8-B6A5-4B14-ADDB-CC75FDBE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C384B-D0E5-4708-ABB3-50029654AAC1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B2E4-2C1C-4957-A8FF-AAC42267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51374-1458-4476-9D21-C2330943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5044-E8CD-42A8-8936-BC7336803DDF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5977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C1D3-8D07-4966-B65D-C918F0FA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FDE184-5E5C-49EF-89A9-C641583ED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F3ED4-B528-4F56-8D16-AD51CD1CE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9632F-2EC7-4B23-B7C7-D37AFB17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66844-4740-4120-8EE9-FC09520D2B51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BB955-FC2E-43D2-82E7-EF400897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A9094-A394-465D-A88F-3F3AE085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86-D4CE-48FC-AFF6-AF680B58C49C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721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1521B-BF6D-4F80-84EB-B9647725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31030-BF84-4456-B684-E81547681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7912C-A08C-4474-9F8E-27E833644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F18EB-55D6-4A48-B900-29F03AC97678}" type="datetime1">
              <a:rPr lang="hr-HR" smtClean="0"/>
              <a:t>10.3.2021.</a:t>
            </a:fld>
            <a:endParaRPr lang="hr-H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62219-7F61-41BB-8E95-BFCFE7485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A3F8F-7046-4BB6-BAF5-CA8442E7E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675C-C350-44C3-BA9F-70BC467911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5178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Zagreb" TargetMode="External"/><Relationship Id="rId2" Type="http://schemas.openxmlformats.org/officeDocument/2006/relationships/hyperlink" Target="http://www.zagreb.h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5733606B-0381-4596-92AD-ADD5F9340E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1010493"/>
          </a:xfrm>
        </p:spPr>
        <p:txBody>
          <a:bodyPr/>
          <a:lstStyle/>
          <a:p>
            <a:pPr eaLnBrk="1" hangingPunct="1"/>
            <a:r>
              <a:rPr lang="hr-HR" altLang="sr-Latn-RS" dirty="0"/>
              <a:t>Grad Zagreb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4A19E541-F01C-42E7-B347-FB8973AA34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75693" y="2636912"/>
            <a:ext cx="4392613" cy="2362200"/>
          </a:xfrm>
        </p:spPr>
        <p:txBody>
          <a:bodyPr/>
          <a:lstStyle/>
          <a:p>
            <a:pPr eaLnBrk="1" hangingPunct="1"/>
            <a:r>
              <a:rPr lang="hr-HR" altLang="sr-Latn-RS" dirty="0"/>
              <a:t>Autor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9B587B87-FE47-48EC-9BAA-E47671765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46273"/>
            <a:ext cx="7886700" cy="1325563"/>
          </a:xfrm>
        </p:spPr>
        <p:txBody>
          <a:bodyPr/>
          <a:lstStyle/>
          <a:p>
            <a:r>
              <a:rPr lang="hr-HR" altLang="sr-Latn-RS"/>
              <a:t>Zaključak</a:t>
            </a:r>
          </a:p>
        </p:txBody>
      </p:sp>
      <p:sp>
        <p:nvSpPr>
          <p:cNvPr id="13315" name="Rezervirano mjesto sadržaja 2">
            <a:extLst>
              <a:ext uri="{FF2B5EF4-FFF2-40B4-BE49-F238E27FC236}">
                <a16:creationId xmlns:a16="http://schemas.microsoft.com/office/drawing/2014/main" id="{EAA66629-41D1-4010-9124-C3071B74D0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44479"/>
            <a:ext cx="7886700" cy="4351338"/>
          </a:xfrm>
        </p:spPr>
        <p:txBody>
          <a:bodyPr>
            <a:normAutofit/>
          </a:bodyPr>
          <a:lstStyle/>
          <a:p>
            <a:r>
              <a:rPr lang="hr-HR" altLang="sr-Latn-RS" sz="2600"/>
              <a:t>kulturno, političko i gospodarsko središte Republike Hrvatske</a:t>
            </a:r>
          </a:p>
          <a:p>
            <a:r>
              <a:rPr lang="hr-HR" altLang="sr-Latn-RS" sz="2600"/>
              <a:t>bogat brojnim znamenitostima koje je vrijedno posjetiti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4A6DD705-B0FE-46CE-9C58-B0939D03A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Literatura: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69D3F12C-B749-47B1-AC75-26CB0F5390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230505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r-HR" altLang="sr-Latn-RS" dirty="0"/>
              <a:t>Službene stranice grada Zagreba - </a:t>
            </a:r>
            <a:r>
              <a:rPr lang="hr-HR" altLang="sr-Latn-RS" dirty="0">
                <a:hlinkClick r:id="rId2"/>
              </a:rPr>
              <a:t>http://www.zagreb.hr/</a:t>
            </a:r>
            <a:r>
              <a:rPr lang="hr-HR" altLang="sr-Latn-RS" dirty="0"/>
              <a:t> - dostupno 20.2.2020.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r-HR" altLang="sr-Latn-RS" dirty="0"/>
              <a:t>Zagreb - </a:t>
            </a:r>
            <a:r>
              <a:rPr lang="hr-HR" altLang="sr-Latn-RS" dirty="0">
                <a:hlinkClick r:id="rId3"/>
              </a:rPr>
              <a:t>http://hr.wikipedia.org/wiki/Zagreb</a:t>
            </a:r>
            <a:r>
              <a:rPr lang="hr-HR" altLang="sr-Latn-RS" dirty="0"/>
              <a:t>  dostupno 20.2.2020.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>
            <a:extLst>
              <a:ext uri="{FF2B5EF4-FFF2-40B4-BE49-F238E27FC236}">
                <a16:creationId xmlns:a16="http://schemas.microsoft.com/office/drawing/2014/main" id="{496F6422-354F-40B6-A5D6-AA512C314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52513"/>
            <a:ext cx="7543800" cy="1295400"/>
          </a:xfrm>
        </p:spPr>
        <p:txBody>
          <a:bodyPr/>
          <a:lstStyle/>
          <a:p>
            <a:pPr algn="ctr" eaLnBrk="1" hangingPunct="1"/>
            <a:r>
              <a:rPr lang="hr-HR" altLang="sr-Latn-RS"/>
              <a:t>Hvala na pažnji!</a:t>
            </a:r>
          </a:p>
        </p:txBody>
      </p:sp>
      <p:pic>
        <p:nvPicPr>
          <p:cNvPr id="13318" name="Picture 7" descr="MC900286930[1]">
            <a:extLst>
              <a:ext uri="{FF2B5EF4-FFF2-40B4-BE49-F238E27FC236}">
                <a16:creationId xmlns:a16="http://schemas.microsoft.com/office/drawing/2014/main" id="{08BD5D8A-3E6D-4DDD-B7A0-73567DDA5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349500"/>
            <a:ext cx="2484437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92F8ACBD-DE18-4174-9AC8-2819318DE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Uvod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CD58A4F9-B5D2-4E26-9D94-6C6C42EF98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2600" dirty="0"/>
              <a:t>Osnovni podaci o Zagrebu</a:t>
            </a:r>
          </a:p>
          <a:p>
            <a:pPr eaLnBrk="1" hangingPunct="1"/>
            <a:r>
              <a:rPr lang="hr-HR" altLang="sr-Latn-RS" sz="2600" dirty="0"/>
              <a:t>Kratka povijest Zagreba</a:t>
            </a:r>
          </a:p>
          <a:p>
            <a:pPr eaLnBrk="1" hangingPunct="1"/>
            <a:r>
              <a:rPr lang="hr-HR" altLang="sr-Latn-RS" sz="2600" dirty="0"/>
              <a:t>Neke znamenitosti</a:t>
            </a:r>
          </a:p>
          <a:p>
            <a:pPr eaLnBrk="1" hangingPunct="1"/>
            <a:endParaRPr lang="hr-HR" altLang="sr-Latn-R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ADFED076-1B9E-4580-9E21-35075BD48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hr-HR" altLang="sr-Latn-RS"/>
              <a:t>Zagreb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C6FE9E7-C0A8-4BF3-8F24-B75F409ED3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9713" y="1693863"/>
            <a:ext cx="4619625" cy="36544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600" b="1" dirty="0"/>
              <a:t>glavni grad Republike Hrvatske</a:t>
            </a:r>
          </a:p>
          <a:p>
            <a:pPr eaLnBrk="1" hangingPunct="1"/>
            <a:r>
              <a:rPr lang="hr-HR" altLang="sr-Latn-RS" sz="2600" dirty="0"/>
              <a:t>površina – 641 km</a:t>
            </a:r>
            <a:r>
              <a:rPr lang="hr-HR" altLang="sr-Latn-RS" sz="2600" baseline="30000" dirty="0"/>
              <a:t>2</a:t>
            </a:r>
          </a:p>
          <a:p>
            <a:pPr eaLnBrk="1" hangingPunct="1"/>
            <a:r>
              <a:rPr lang="hr-HR" altLang="sr-Latn-RS" sz="2600" dirty="0"/>
              <a:t>stanovništvo – 779 145</a:t>
            </a:r>
          </a:p>
        </p:txBody>
      </p:sp>
      <p:pic>
        <p:nvPicPr>
          <p:cNvPr id="3076" name="Picture 4" descr="naslovna2">
            <a:extLst>
              <a:ext uri="{FF2B5EF4-FFF2-40B4-BE49-F238E27FC236}">
                <a16:creationId xmlns:a16="http://schemas.microsoft.com/office/drawing/2014/main" id="{A16628D8-B328-4ADE-8E90-87E901BDF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68" y="1325739"/>
            <a:ext cx="3642434" cy="239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>
            <a:extLst>
              <a:ext uri="{FF2B5EF4-FFF2-40B4-BE49-F238E27FC236}">
                <a16:creationId xmlns:a16="http://schemas.microsoft.com/office/drawing/2014/main" id="{2D85FB20-A895-4913-AE6A-4FD7F3C34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Položaj Zagreba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8CFE8E-5D5D-4F85-B232-1661C42C8A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608512" cy="4411662"/>
          </a:xfrm>
        </p:spPr>
        <p:txBody>
          <a:bodyPr/>
          <a:lstStyle/>
          <a:p>
            <a:pPr eaLnBrk="1" hangingPunct="1"/>
            <a:r>
              <a:rPr lang="hr-HR" altLang="sr-Latn-RS" sz="2600" b="1" dirty="0" err="1"/>
              <a:t>kontinenalna</a:t>
            </a:r>
            <a:r>
              <a:rPr lang="hr-HR" altLang="sr-Latn-RS" sz="2600" b="1" dirty="0"/>
              <a:t> Hrvatska</a:t>
            </a:r>
          </a:p>
          <a:p>
            <a:pPr lvl="1" eaLnBrk="1" hangingPunct="1"/>
            <a:r>
              <a:rPr lang="hr-HR" altLang="sr-Latn-RS" sz="2200" dirty="0"/>
              <a:t>južni obronci Medvednice</a:t>
            </a:r>
          </a:p>
          <a:p>
            <a:pPr lvl="1" eaLnBrk="1" hangingPunct="1"/>
            <a:r>
              <a:rPr lang="hr-HR" altLang="sr-Latn-RS" sz="2200" dirty="0"/>
              <a:t>obala rijeke Save</a:t>
            </a:r>
          </a:p>
          <a:p>
            <a:pPr eaLnBrk="1" hangingPunct="1"/>
            <a:r>
              <a:rPr lang="hr-HR" altLang="sr-Latn-RS" sz="2600" b="1" dirty="0"/>
              <a:t>prometno čvorište puteva</a:t>
            </a:r>
            <a:r>
              <a:rPr lang="hr-HR" altLang="sr-Latn-RS" sz="2600" dirty="0"/>
              <a:t> između Srednje i Jugoistočne Europe te Jadranskog mora </a:t>
            </a:r>
          </a:p>
        </p:txBody>
      </p:sp>
      <p:pic>
        <p:nvPicPr>
          <p:cNvPr id="6151" name="Picture 7" descr="kartazagreba">
            <a:extLst>
              <a:ext uri="{FF2B5EF4-FFF2-40B4-BE49-F238E27FC236}">
                <a16:creationId xmlns:a16="http://schemas.microsoft.com/office/drawing/2014/main" id="{9163D969-F998-4A93-ABFA-91DA51295EA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66885" y="1425561"/>
            <a:ext cx="3333750" cy="3257550"/>
          </a:xfr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425F73C-873B-48E5-B1C3-530936929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/>
              <a:t>Kratka povijest Zagreba</a:t>
            </a:r>
          </a:p>
        </p:txBody>
      </p:sp>
      <p:graphicFrame>
        <p:nvGraphicFramePr>
          <p:cNvPr id="5201" name="Group 81">
            <a:extLst>
              <a:ext uri="{FF2B5EF4-FFF2-40B4-BE49-F238E27FC236}">
                <a16:creationId xmlns:a16="http://schemas.microsoft.com/office/drawing/2014/main" id="{E9D5A4C6-CD55-4251-BAE0-FF7F103F99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188" y="1844675"/>
          <a:ext cx="7640637" cy="3536949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Godina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Događaj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1094.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prvi pisani spomen Zagreba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1242.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slobodni kraljevski grad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rujna 1850.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ujedinjuju se Kaptol, Gradec i Vlaška Ves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 lipnja 1991.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hr-H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glavni grad Republike Hrvatske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6">
            <a:extLst>
              <a:ext uri="{FF2B5EF4-FFF2-40B4-BE49-F238E27FC236}">
                <a16:creationId xmlns:a16="http://schemas.microsoft.com/office/drawing/2014/main" id="{F80DBC19-5C42-4569-81FA-6D6607D03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0605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4000" dirty="0"/>
              <a:t>Neke znamenitosti Zagreba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4">
            <a:extLst>
              <a:ext uri="{FF2B5EF4-FFF2-40B4-BE49-F238E27FC236}">
                <a16:creationId xmlns:a16="http://schemas.microsoft.com/office/drawing/2014/main" id="{12C93EBB-460B-407C-AC68-A3917AA2C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hr-HR" altLang="sr-Latn-RS"/>
              <a:t>Trg sv. Marka</a:t>
            </a:r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555E6862-A9D2-4061-903B-E3F75A42D4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4186237" cy="47339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600" dirty="0"/>
              <a:t>glavni trg Gornjeg grada</a:t>
            </a:r>
          </a:p>
          <a:p>
            <a:pPr eaLnBrk="1" hangingPunct="1"/>
            <a:r>
              <a:rPr lang="hr-HR" altLang="sr-Latn-RS" sz="2600" b="1" dirty="0"/>
              <a:t>političko sjedište Hrvatske</a:t>
            </a:r>
          </a:p>
          <a:p>
            <a:pPr eaLnBrk="1" hangingPunct="1"/>
            <a:r>
              <a:rPr lang="hr-HR" altLang="sr-Latn-RS" sz="2600" dirty="0"/>
              <a:t>zgrade Hrvatskog sabora, Vlade i Gradske skupštine</a:t>
            </a:r>
          </a:p>
          <a:p>
            <a:pPr eaLnBrk="1" hangingPunct="1"/>
            <a:r>
              <a:rPr lang="hr-HR" altLang="sr-Latn-RS" sz="2600" b="1" dirty="0"/>
              <a:t>crkva sv. Marka</a:t>
            </a:r>
          </a:p>
        </p:txBody>
      </p:sp>
      <p:pic>
        <p:nvPicPr>
          <p:cNvPr id="17424" name="Picture 16" descr="Crkva_sv_Marka">
            <a:extLst>
              <a:ext uri="{FF2B5EF4-FFF2-40B4-BE49-F238E27FC236}">
                <a16:creationId xmlns:a16="http://schemas.microsoft.com/office/drawing/2014/main" id="{E11BDF68-BF47-4DE6-97A1-3DE8FA1E6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428750"/>
            <a:ext cx="345598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69D21BBD-45A1-400F-8465-FD876A560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Zagrebačka katedrala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1349FE8-F776-46F4-B766-CDB6EFA218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59338" y="1700213"/>
            <a:ext cx="4033837" cy="4411662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600" dirty="0"/>
              <a:t>Kaptol </a:t>
            </a:r>
          </a:p>
          <a:p>
            <a:pPr eaLnBrk="1" hangingPunct="1"/>
            <a:r>
              <a:rPr lang="hr-HR" altLang="sr-Latn-RS" sz="2600" b="1" dirty="0"/>
              <a:t>središte crkvenih institucija</a:t>
            </a:r>
          </a:p>
          <a:p>
            <a:pPr eaLnBrk="1" hangingPunct="1"/>
            <a:r>
              <a:rPr lang="hr-HR" altLang="sr-Latn-RS" sz="2600" dirty="0"/>
              <a:t>smatra se najvišom građevinom u Hrvatskoj</a:t>
            </a:r>
          </a:p>
          <a:p>
            <a:pPr eaLnBrk="1" hangingPunct="1"/>
            <a:r>
              <a:rPr lang="hr-HR" altLang="sr-Latn-RS" sz="2600" dirty="0" err="1"/>
              <a:t>neogotički</a:t>
            </a:r>
            <a:r>
              <a:rPr lang="hr-HR" altLang="sr-Latn-RS" sz="2600" dirty="0"/>
              <a:t> izgled</a:t>
            </a:r>
          </a:p>
        </p:txBody>
      </p:sp>
      <p:pic>
        <p:nvPicPr>
          <p:cNvPr id="24580" name="Picture 4" descr="katedrala2">
            <a:extLst>
              <a:ext uri="{FF2B5EF4-FFF2-40B4-BE49-F238E27FC236}">
                <a16:creationId xmlns:a16="http://schemas.microsoft.com/office/drawing/2014/main" id="{CF767AA0-7892-4B87-A475-8CAEFA2C9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00213"/>
            <a:ext cx="32924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F9E68620-FBE0-4A46-89B9-32883346F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7543800" cy="941387"/>
          </a:xfrm>
        </p:spPr>
        <p:txBody>
          <a:bodyPr/>
          <a:lstStyle/>
          <a:p>
            <a:pPr eaLnBrk="1" hangingPunct="1"/>
            <a:r>
              <a:rPr lang="hr-HR" altLang="sr-Latn-RS"/>
              <a:t>Trg bana Jelačića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8098536-7DAC-4C6D-BACE-7187502079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652963"/>
            <a:ext cx="8280400" cy="1584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altLang="sr-Latn-RS" sz="2600" b="1" dirty="0"/>
              <a:t>glavni i najveći trg Zagreba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 dirty="0"/>
              <a:t>izgrađen u 19. i prvoj polovici 20. stoljeća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 dirty="0"/>
              <a:t>spomenik banu Josipu Jelačiću</a:t>
            </a:r>
          </a:p>
        </p:txBody>
      </p:sp>
      <p:pic>
        <p:nvPicPr>
          <p:cNvPr id="25604" name="Picture 4" descr="Trg_bana1">
            <a:extLst>
              <a:ext uri="{FF2B5EF4-FFF2-40B4-BE49-F238E27FC236}">
                <a16:creationId xmlns:a16="http://schemas.microsoft.com/office/drawing/2014/main" id="{997CD267-CAFD-4490-BDC2-DEF92EDC6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84313"/>
            <a:ext cx="37449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206</Words>
  <Application>Microsoft Office PowerPoint</Application>
  <PresentationFormat>Prikaz na zaslonu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Grad Zagreb</vt:lpstr>
      <vt:lpstr>Uvod</vt:lpstr>
      <vt:lpstr>Zagreb</vt:lpstr>
      <vt:lpstr>Položaj Zagreba</vt:lpstr>
      <vt:lpstr>Kratka povijest Zagreba</vt:lpstr>
      <vt:lpstr>Neke znamenitosti Zagreba</vt:lpstr>
      <vt:lpstr>Trg sv. Marka</vt:lpstr>
      <vt:lpstr>Zagrebačka katedrala</vt:lpstr>
      <vt:lpstr>Trg bana Jelačića</vt:lpstr>
      <vt:lpstr>Zaključak</vt:lpstr>
      <vt:lpstr>Literatura: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Zagrebačka XV. Gimnazija (MIOC)</dc:title>
  <dc:creator>Ivana</dc:creator>
  <cp:lastModifiedBy>Ivana Zlatar</cp:lastModifiedBy>
  <cp:revision>30</cp:revision>
  <dcterms:created xsi:type="dcterms:W3CDTF">2012-05-11T11:18:30Z</dcterms:created>
  <dcterms:modified xsi:type="dcterms:W3CDTF">2021-03-10T12:24:58Z</dcterms:modified>
</cp:coreProperties>
</file>